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>
            <a:extLst>
              <a:ext uri="{FF2B5EF4-FFF2-40B4-BE49-F238E27FC236}">
                <a16:creationId xmlns:a16="http://schemas.microsoft.com/office/drawing/2014/main" id="{FB1240C3-3DC6-42C1-B845-6FB77ED153BA}"/>
              </a:ext>
            </a:extLst>
          </p:cNvPr>
          <p:cNvSpPr>
            <a:spLocks/>
          </p:cNvSpPr>
          <p:nvPr/>
        </p:nvSpPr>
        <p:spPr bwMode="auto">
          <a:xfrm>
            <a:off x="407495" y="1088741"/>
            <a:ext cx="1596131" cy="982756"/>
          </a:xfrm>
          <a:custGeom>
            <a:avLst/>
            <a:gdLst>
              <a:gd name="T0" fmla="*/ 586 w 1413"/>
              <a:gd name="T1" fmla="*/ 173 h 870"/>
              <a:gd name="T2" fmla="*/ 592 w 1413"/>
              <a:gd name="T3" fmla="*/ 111 h 870"/>
              <a:gd name="T4" fmla="*/ 595 w 1413"/>
              <a:gd name="T5" fmla="*/ 59 h 870"/>
              <a:gd name="T6" fmla="*/ 644 w 1413"/>
              <a:gd name="T7" fmla="*/ 29 h 870"/>
              <a:gd name="T8" fmla="*/ 692 w 1413"/>
              <a:gd name="T9" fmla="*/ 17 h 870"/>
              <a:gd name="T10" fmla="*/ 714 w 1413"/>
              <a:gd name="T11" fmla="*/ 24 h 870"/>
              <a:gd name="T12" fmla="*/ 756 w 1413"/>
              <a:gd name="T13" fmla="*/ 11 h 870"/>
              <a:gd name="T14" fmla="*/ 803 w 1413"/>
              <a:gd name="T15" fmla="*/ 1 h 870"/>
              <a:gd name="T16" fmla="*/ 844 w 1413"/>
              <a:gd name="T17" fmla="*/ 21 h 870"/>
              <a:gd name="T18" fmla="*/ 920 w 1413"/>
              <a:gd name="T19" fmla="*/ 50 h 870"/>
              <a:gd name="T20" fmla="*/ 972 w 1413"/>
              <a:gd name="T21" fmla="*/ 83 h 870"/>
              <a:gd name="T22" fmla="*/ 1028 w 1413"/>
              <a:gd name="T23" fmla="*/ 134 h 870"/>
              <a:gd name="T24" fmla="*/ 1037 w 1413"/>
              <a:gd name="T25" fmla="*/ 198 h 870"/>
              <a:gd name="T26" fmla="*/ 1049 w 1413"/>
              <a:gd name="T27" fmla="*/ 236 h 870"/>
              <a:gd name="T28" fmla="*/ 1100 w 1413"/>
              <a:gd name="T29" fmla="*/ 232 h 870"/>
              <a:gd name="T30" fmla="*/ 1242 w 1413"/>
              <a:gd name="T31" fmla="*/ 308 h 870"/>
              <a:gd name="T32" fmla="*/ 1386 w 1413"/>
              <a:gd name="T33" fmla="*/ 399 h 870"/>
              <a:gd name="T34" fmla="*/ 1411 w 1413"/>
              <a:gd name="T35" fmla="*/ 475 h 870"/>
              <a:gd name="T36" fmla="*/ 1364 w 1413"/>
              <a:gd name="T37" fmla="*/ 551 h 870"/>
              <a:gd name="T38" fmla="*/ 1237 w 1413"/>
              <a:gd name="T39" fmla="*/ 608 h 870"/>
              <a:gd name="T40" fmla="*/ 990 w 1413"/>
              <a:gd name="T41" fmla="*/ 623 h 870"/>
              <a:gd name="T42" fmla="*/ 806 w 1413"/>
              <a:gd name="T43" fmla="*/ 575 h 870"/>
              <a:gd name="T44" fmla="*/ 765 w 1413"/>
              <a:gd name="T45" fmla="*/ 584 h 870"/>
              <a:gd name="T46" fmla="*/ 1013 w 1413"/>
              <a:gd name="T47" fmla="*/ 658 h 870"/>
              <a:gd name="T48" fmla="*/ 1059 w 1413"/>
              <a:gd name="T49" fmla="*/ 675 h 870"/>
              <a:gd name="T50" fmla="*/ 968 w 1413"/>
              <a:gd name="T51" fmla="*/ 658 h 870"/>
              <a:gd name="T52" fmla="*/ 756 w 1413"/>
              <a:gd name="T53" fmla="*/ 627 h 870"/>
              <a:gd name="T54" fmla="*/ 734 w 1413"/>
              <a:gd name="T55" fmla="*/ 630 h 870"/>
              <a:gd name="T56" fmla="*/ 758 w 1413"/>
              <a:gd name="T57" fmla="*/ 747 h 870"/>
              <a:gd name="T58" fmla="*/ 714 w 1413"/>
              <a:gd name="T59" fmla="*/ 732 h 870"/>
              <a:gd name="T60" fmla="*/ 749 w 1413"/>
              <a:gd name="T61" fmla="*/ 740 h 870"/>
              <a:gd name="T62" fmla="*/ 727 w 1413"/>
              <a:gd name="T63" fmla="*/ 623 h 870"/>
              <a:gd name="T64" fmla="*/ 647 w 1413"/>
              <a:gd name="T65" fmla="*/ 827 h 870"/>
              <a:gd name="T66" fmla="*/ 635 w 1413"/>
              <a:gd name="T67" fmla="*/ 863 h 870"/>
              <a:gd name="T68" fmla="*/ 637 w 1413"/>
              <a:gd name="T69" fmla="*/ 823 h 870"/>
              <a:gd name="T70" fmla="*/ 719 w 1413"/>
              <a:gd name="T71" fmla="*/ 626 h 870"/>
              <a:gd name="T72" fmla="*/ 689 w 1413"/>
              <a:gd name="T73" fmla="*/ 627 h 870"/>
              <a:gd name="T74" fmla="*/ 652 w 1413"/>
              <a:gd name="T75" fmla="*/ 617 h 870"/>
              <a:gd name="T76" fmla="*/ 539 w 1413"/>
              <a:gd name="T77" fmla="*/ 746 h 870"/>
              <a:gd name="T78" fmla="*/ 366 w 1413"/>
              <a:gd name="T79" fmla="*/ 839 h 870"/>
              <a:gd name="T80" fmla="*/ 137 w 1413"/>
              <a:gd name="T81" fmla="*/ 870 h 870"/>
              <a:gd name="T82" fmla="*/ 18 w 1413"/>
              <a:gd name="T83" fmla="*/ 813 h 870"/>
              <a:gd name="T84" fmla="*/ 4 w 1413"/>
              <a:gd name="T85" fmla="*/ 729 h 870"/>
              <a:gd name="T86" fmla="*/ 58 w 1413"/>
              <a:gd name="T87" fmla="*/ 663 h 870"/>
              <a:gd name="T88" fmla="*/ 98 w 1413"/>
              <a:gd name="T89" fmla="*/ 604 h 870"/>
              <a:gd name="T90" fmla="*/ 130 w 1413"/>
              <a:gd name="T91" fmla="*/ 515 h 870"/>
              <a:gd name="T92" fmla="*/ 213 w 1413"/>
              <a:gd name="T93" fmla="*/ 439 h 870"/>
              <a:gd name="T94" fmla="*/ 176 w 1413"/>
              <a:gd name="T95" fmla="*/ 364 h 870"/>
              <a:gd name="T96" fmla="*/ 167 w 1413"/>
              <a:gd name="T97" fmla="*/ 292 h 870"/>
              <a:gd name="T98" fmla="*/ 192 w 1413"/>
              <a:gd name="T99" fmla="*/ 245 h 870"/>
              <a:gd name="T100" fmla="*/ 234 w 1413"/>
              <a:gd name="T101" fmla="*/ 181 h 870"/>
              <a:gd name="T102" fmla="*/ 266 w 1413"/>
              <a:gd name="T103" fmla="*/ 139 h 870"/>
              <a:gd name="T104" fmla="*/ 315 w 1413"/>
              <a:gd name="T105" fmla="*/ 122 h 870"/>
              <a:gd name="T106" fmla="*/ 351 w 1413"/>
              <a:gd name="T107" fmla="*/ 107 h 870"/>
              <a:gd name="T108" fmla="*/ 387 w 1413"/>
              <a:gd name="T109" fmla="*/ 108 h 870"/>
              <a:gd name="T110" fmla="*/ 433 w 1413"/>
              <a:gd name="T111" fmla="*/ 95 h 870"/>
              <a:gd name="T112" fmla="*/ 482 w 1413"/>
              <a:gd name="T113" fmla="*/ 91 h 870"/>
              <a:gd name="T114" fmla="*/ 542 w 1413"/>
              <a:gd name="T115" fmla="*/ 160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13" h="870">
                <a:moveTo>
                  <a:pt x="551" y="188"/>
                </a:moveTo>
                <a:lnTo>
                  <a:pt x="551" y="188"/>
                </a:lnTo>
                <a:lnTo>
                  <a:pt x="562" y="181"/>
                </a:lnTo>
                <a:lnTo>
                  <a:pt x="562" y="181"/>
                </a:lnTo>
                <a:lnTo>
                  <a:pt x="567" y="176"/>
                </a:lnTo>
                <a:lnTo>
                  <a:pt x="570" y="170"/>
                </a:lnTo>
                <a:lnTo>
                  <a:pt x="572" y="164"/>
                </a:lnTo>
                <a:lnTo>
                  <a:pt x="586" y="173"/>
                </a:lnTo>
                <a:lnTo>
                  <a:pt x="586" y="173"/>
                </a:lnTo>
                <a:lnTo>
                  <a:pt x="587" y="168"/>
                </a:lnTo>
                <a:lnTo>
                  <a:pt x="591" y="155"/>
                </a:lnTo>
                <a:lnTo>
                  <a:pt x="592" y="145"/>
                </a:lnTo>
                <a:lnTo>
                  <a:pt x="594" y="135"/>
                </a:lnTo>
                <a:lnTo>
                  <a:pt x="594" y="124"/>
                </a:lnTo>
                <a:lnTo>
                  <a:pt x="592" y="111"/>
                </a:lnTo>
                <a:lnTo>
                  <a:pt x="592" y="111"/>
                </a:lnTo>
                <a:lnTo>
                  <a:pt x="590" y="98"/>
                </a:lnTo>
                <a:lnTo>
                  <a:pt x="589" y="88"/>
                </a:lnTo>
                <a:lnTo>
                  <a:pt x="585" y="73"/>
                </a:lnTo>
                <a:lnTo>
                  <a:pt x="585" y="68"/>
                </a:lnTo>
                <a:lnTo>
                  <a:pt x="586" y="64"/>
                </a:lnTo>
                <a:lnTo>
                  <a:pt x="590" y="62"/>
                </a:lnTo>
                <a:lnTo>
                  <a:pt x="595" y="59"/>
                </a:lnTo>
                <a:lnTo>
                  <a:pt x="595" y="59"/>
                </a:lnTo>
                <a:lnTo>
                  <a:pt x="623" y="54"/>
                </a:lnTo>
                <a:lnTo>
                  <a:pt x="632" y="51"/>
                </a:lnTo>
                <a:lnTo>
                  <a:pt x="634" y="50"/>
                </a:lnTo>
                <a:lnTo>
                  <a:pt x="635" y="49"/>
                </a:lnTo>
                <a:lnTo>
                  <a:pt x="635" y="49"/>
                </a:lnTo>
                <a:lnTo>
                  <a:pt x="638" y="41"/>
                </a:lnTo>
                <a:lnTo>
                  <a:pt x="641" y="35"/>
                </a:lnTo>
                <a:lnTo>
                  <a:pt x="644" y="29"/>
                </a:lnTo>
                <a:lnTo>
                  <a:pt x="649" y="22"/>
                </a:lnTo>
                <a:lnTo>
                  <a:pt x="657" y="17"/>
                </a:lnTo>
                <a:lnTo>
                  <a:pt x="665" y="14"/>
                </a:lnTo>
                <a:lnTo>
                  <a:pt x="670" y="14"/>
                </a:lnTo>
                <a:lnTo>
                  <a:pt x="675" y="14"/>
                </a:lnTo>
                <a:lnTo>
                  <a:pt x="675" y="14"/>
                </a:lnTo>
                <a:lnTo>
                  <a:pt x="684" y="15"/>
                </a:lnTo>
                <a:lnTo>
                  <a:pt x="692" y="17"/>
                </a:lnTo>
                <a:lnTo>
                  <a:pt x="700" y="21"/>
                </a:lnTo>
                <a:lnTo>
                  <a:pt x="706" y="25"/>
                </a:lnTo>
                <a:lnTo>
                  <a:pt x="714" y="31"/>
                </a:lnTo>
                <a:lnTo>
                  <a:pt x="718" y="35"/>
                </a:lnTo>
                <a:lnTo>
                  <a:pt x="718" y="35"/>
                </a:lnTo>
                <a:lnTo>
                  <a:pt x="715" y="31"/>
                </a:lnTo>
                <a:lnTo>
                  <a:pt x="714" y="27"/>
                </a:lnTo>
                <a:lnTo>
                  <a:pt x="714" y="24"/>
                </a:lnTo>
                <a:lnTo>
                  <a:pt x="714" y="19"/>
                </a:lnTo>
                <a:lnTo>
                  <a:pt x="718" y="15"/>
                </a:lnTo>
                <a:lnTo>
                  <a:pt x="723" y="12"/>
                </a:lnTo>
                <a:lnTo>
                  <a:pt x="732" y="10"/>
                </a:lnTo>
                <a:lnTo>
                  <a:pt x="732" y="10"/>
                </a:lnTo>
                <a:lnTo>
                  <a:pt x="740" y="10"/>
                </a:lnTo>
                <a:lnTo>
                  <a:pt x="749" y="10"/>
                </a:lnTo>
                <a:lnTo>
                  <a:pt x="756" y="11"/>
                </a:lnTo>
                <a:lnTo>
                  <a:pt x="762" y="12"/>
                </a:lnTo>
                <a:lnTo>
                  <a:pt x="768" y="16"/>
                </a:lnTo>
                <a:lnTo>
                  <a:pt x="771" y="17"/>
                </a:lnTo>
                <a:lnTo>
                  <a:pt x="771" y="17"/>
                </a:lnTo>
                <a:lnTo>
                  <a:pt x="776" y="14"/>
                </a:lnTo>
                <a:lnTo>
                  <a:pt x="789" y="7"/>
                </a:lnTo>
                <a:lnTo>
                  <a:pt x="796" y="3"/>
                </a:lnTo>
                <a:lnTo>
                  <a:pt x="803" y="1"/>
                </a:lnTo>
                <a:lnTo>
                  <a:pt x="810" y="0"/>
                </a:lnTo>
                <a:lnTo>
                  <a:pt x="816" y="1"/>
                </a:lnTo>
                <a:lnTo>
                  <a:pt x="816" y="1"/>
                </a:lnTo>
                <a:lnTo>
                  <a:pt x="823" y="3"/>
                </a:lnTo>
                <a:lnTo>
                  <a:pt x="825" y="6"/>
                </a:lnTo>
                <a:lnTo>
                  <a:pt x="830" y="11"/>
                </a:lnTo>
                <a:lnTo>
                  <a:pt x="844" y="21"/>
                </a:lnTo>
                <a:lnTo>
                  <a:pt x="844" y="21"/>
                </a:lnTo>
                <a:lnTo>
                  <a:pt x="853" y="26"/>
                </a:lnTo>
                <a:lnTo>
                  <a:pt x="863" y="31"/>
                </a:lnTo>
                <a:lnTo>
                  <a:pt x="873" y="34"/>
                </a:lnTo>
                <a:lnTo>
                  <a:pt x="884" y="36"/>
                </a:lnTo>
                <a:lnTo>
                  <a:pt x="904" y="41"/>
                </a:lnTo>
                <a:lnTo>
                  <a:pt x="913" y="45"/>
                </a:lnTo>
                <a:lnTo>
                  <a:pt x="920" y="50"/>
                </a:lnTo>
                <a:lnTo>
                  <a:pt x="920" y="50"/>
                </a:lnTo>
                <a:lnTo>
                  <a:pt x="933" y="59"/>
                </a:lnTo>
                <a:lnTo>
                  <a:pt x="940" y="63"/>
                </a:lnTo>
                <a:lnTo>
                  <a:pt x="952" y="67"/>
                </a:lnTo>
                <a:lnTo>
                  <a:pt x="952" y="67"/>
                </a:lnTo>
                <a:lnTo>
                  <a:pt x="956" y="68"/>
                </a:lnTo>
                <a:lnTo>
                  <a:pt x="959" y="69"/>
                </a:lnTo>
                <a:lnTo>
                  <a:pt x="963" y="73"/>
                </a:lnTo>
                <a:lnTo>
                  <a:pt x="972" y="83"/>
                </a:lnTo>
                <a:lnTo>
                  <a:pt x="972" y="83"/>
                </a:lnTo>
                <a:lnTo>
                  <a:pt x="982" y="95"/>
                </a:lnTo>
                <a:lnTo>
                  <a:pt x="992" y="102"/>
                </a:lnTo>
                <a:lnTo>
                  <a:pt x="1003" y="110"/>
                </a:lnTo>
                <a:lnTo>
                  <a:pt x="1011" y="117"/>
                </a:lnTo>
                <a:lnTo>
                  <a:pt x="1011" y="117"/>
                </a:lnTo>
                <a:lnTo>
                  <a:pt x="1020" y="125"/>
                </a:lnTo>
                <a:lnTo>
                  <a:pt x="1028" y="134"/>
                </a:lnTo>
                <a:lnTo>
                  <a:pt x="1034" y="141"/>
                </a:lnTo>
                <a:lnTo>
                  <a:pt x="1035" y="146"/>
                </a:lnTo>
                <a:lnTo>
                  <a:pt x="1037" y="150"/>
                </a:lnTo>
                <a:lnTo>
                  <a:pt x="1037" y="150"/>
                </a:lnTo>
                <a:lnTo>
                  <a:pt x="1038" y="177"/>
                </a:lnTo>
                <a:lnTo>
                  <a:pt x="1037" y="191"/>
                </a:lnTo>
                <a:lnTo>
                  <a:pt x="1037" y="198"/>
                </a:lnTo>
                <a:lnTo>
                  <a:pt x="1037" y="198"/>
                </a:lnTo>
                <a:lnTo>
                  <a:pt x="1037" y="203"/>
                </a:lnTo>
                <a:lnTo>
                  <a:pt x="1038" y="206"/>
                </a:lnTo>
                <a:lnTo>
                  <a:pt x="1039" y="210"/>
                </a:lnTo>
                <a:lnTo>
                  <a:pt x="1059" y="211"/>
                </a:lnTo>
                <a:lnTo>
                  <a:pt x="1047" y="246"/>
                </a:lnTo>
                <a:lnTo>
                  <a:pt x="1047" y="246"/>
                </a:lnTo>
                <a:lnTo>
                  <a:pt x="1048" y="241"/>
                </a:lnTo>
                <a:lnTo>
                  <a:pt x="1049" y="236"/>
                </a:lnTo>
                <a:lnTo>
                  <a:pt x="1053" y="232"/>
                </a:lnTo>
                <a:lnTo>
                  <a:pt x="1057" y="230"/>
                </a:lnTo>
                <a:lnTo>
                  <a:pt x="1061" y="229"/>
                </a:lnTo>
                <a:lnTo>
                  <a:pt x="1066" y="227"/>
                </a:lnTo>
                <a:lnTo>
                  <a:pt x="1072" y="227"/>
                </a:lnTo>
                <a:lnTo>
                  <a:pt x="1080" y="227"/>
                </a:lnTo>
                <a:lnTo>
                  <a:pt x="1090" y="229"/>
                </a:lnTo>
                <a:lnTo>
                  <a:pt x="1100" y="232"/>
                </a:lnTo>
                <a:lnTo>
                  <a:pt x="1111" y="236"/>
                </a:lnTo>
                <a:lnTo>
                  <a:pt x="1111" y="236"/>
                </a:lnTo>
                <a:lnTo>
                  <a:pt x="1137" y="245"/>
                </a:lnTo>
                <a:lnTo>
                  <a:pt x="1157" y="256"/>
                </a:lnTo>
                <a:lnTo>
                  <a:pt x="1176" y="267"/>
                </a:lnTo>
                <a:lnTo>
                  <a:pt x="1194" y="278"/>
                </a:lnTo>
                <a:lnTo>
                  <a:pt x="1225" y="298"/>
                </a:lnTo>
                <a:lnTo>
                  <a:pt x="1242" y="308"/>
                </a:lnTo>
                <a:lnTo>
                  <a:pt x="1258" y="316"/>
                </a:lnTo>
                <a:lnTo>
                  <a:pt x="1258" y="316"/>
                </a:lnTo>
                <a:lnTo>
                  <a:pt x="1278" y="326"/>
                </a:lnTo>
                <a:lnTo>
                  <a:pt x="1302" y="339"/>
                </a:lnTo>
                <a:lnTo>
                  <a:pt x="1328" y="354"/>
                </a:lnTo>
                <a:lnTo>
                  <a:pt x="1353" y="372"/>
                </a:lnTo>
                <a:lnTo>
                  <a:pt x="1376" y="391"/>
                </a:lnTo>
                <a:lnTo>
                  <a:pt x="1386" y="399"/>
                </a:lnTo>
                <a:lnTo>
                  <a:pt x="1395" y="410"/>
                </a:lnTo>
                <a:lnTo>
                  <a:pt x="1401" y="420"/>
                </a:lnTo>
                <a:lnTo>
                  <a:pt x="1408" y="429"/>
                </a:lnTo>
                <a:lnTo>
                  <a:pt x="1411" y="439"/>
                </a:lnTo>
                <a:lnTo>
                  <a:pt x="1413" y="448"/>
                </a:lnTo>
                <a:lnTo>
                  <a:pt x="1413" y="448"/>
                </a:lnTo>
                <a:lnTo>
                  <a:pt x="1413" y="467"/>
                </a:lnTo>
                <a:lnTo>
                  <a:pt x="1411" y="475"/>
                </a:lnTo>
                <a:lnTo>
                  <a:pt x="1409" y="484"/>
                </a:lnTo>
                <a:lnTo>
                  <a:pt x="1406" y="494"/>
                </a:lnTo>
                <a:lnTo>
                  <a:pt x="1402" y="503"/>
                </a:lnTo>
                <a:lnTo>
                  <a:pt x="1397" y="513"/>
                </a:lnTo>
                <a:lnTo>
                  <a:pt x="1391" y="524"/>
                </a:lnTo>
                <a:lnTo>
                  <a:pt x="1383" y="532"/>
                </a:lnTo>
                <a:lnTo>
                  <a:pt x="1375" y="541"/>
                </a:lnTo>
                <a:lnTo>
                  <a:pt x="1364" y="551"/>
                </a:lnTo>
                <a:lnTo>
                  <a:pt x="1352" y="560"/>
                </a:lnTo>
                <a:lnTo>
                  <a:pt x="1338" y="569"/>
                </a:lnTo>
                <a:lnTo>
                  <a:pt x="1323" y="578"/>
                </a:lnTo>
                <a:lnTo>
                  <a:pt x="1305" y="587"/>
                </a:lnTo>
                <a:lnTo>
                  <a:pt x="1285" y="594"/>
                </a:lnTo>
                <a:lnTo>
                  <a:pt x="1285" y="594"/>
                </a:lnTo>
                <a:lnTo>
                  <a:pt x="1262" y="602"/>
                </a:lnTo>
                <a:lnTo>
                  <a:pt x="1237" y="608"/>
                </a:lnTo>
                <a:lnTo>
                  <a:pt x="1209" y="615"/>
                </a:lnTo>
                <a:lnTo>
                  <a:pt x="1180" y="618"/>
                </a:lnTo>
                <a:lnTo>
                  <a:pt x="1148" y="622"/>
                </a:lnTo>
                <a:lnTo>
                  <a:pt x="1116" y="623"/>
                </a:lnTo>
                <a:lnTo>
                  <a:pt x="1084" y="626"/>
                </a:lnTo>
                <a:lnTo>
                  <a:pt x="1052" y="626"/>
                </a:lnTo>
                <a:lnTo>
                  <a:pt x="1020" y="625"/>
                </a:lnTo>
                <a:lnTo>
                  <a:pt x="990" y="623"/>
                </a:lnTo>
                <a:lnTo>
                  <a:pt x="959" y="621"/>
                </a:lnTo>
                <a:lnTo>
                  <a:pt x="933" y="618"/>
                </a:lnTo>
                <a:lnTo>
                  <a:pt x="908" y="615"/>
                </a:lnTo>
                <a:lnTo>
                  <a:pt x="885" y="610"/>
                </a:lnTo>
                <a:lnTo>
                  <a:pt x="866" y="604"/>
                </a:lnTo>
                <a:lnTo>
                  <a:pt x="852" y="598"/>
                </a:lnTo>
                <a:lnTo>
                  <a:pt x="852" y="598"/>
                </a:lnTo>
                <a:lnTo>
                  <a:pt x="806" y="575"/>
                </a:lnTo>
                <a:lnTo>
                  <a:pt x="775" y="560"/>
                </a:lnTo>
                <a:lnTo>
                  <a:pt x="749" y="550"/>
                </a:lnTo>
                <a:lnTo>
                  <a:pt x="761" y="573"/>
                </a:lnTo>
                <a:lnTo>
                  <a:pt x="761" y="573"/>
                </a:lnTo>
                <a:lnTo>
                  <a:pt x="763" y="575"/>
                </a:lnTo>
                <a:lnTo>
                  <a:pt x="765" y="578"/>
                </a:lnTo>
                <a:lnTo>
                  <a:pt x="765" y="584"/>
                </a:lnTo>
                <a:lnTo>
                  <a:pt x="765" y="584"/>
                </a:lnTo>
                <a:lnTo>
                  <a:pt x="765" y="594"/>
                </a:lnTo>
                <a:lnTo>
                  <a:pt x="763" y="598"/>
                </a:lnTo>
                <a:lnTo>
                  <a:pt x="763" y="598"/>
                </a:lnTo>
                <a:lnTo>
                  <a:pt x="872" y="626"/>
                </a:lnTo>
                <a:lnTo>
                  <a:pt x="956" y="646"/>
                </a:lnTo>
                <a:lnTo>
                  <a:pt x="990" y="654"/>
                </a:lnTo>
                <a:lnTo>
                  <a:pt x="1013" y="658"/>
                </a:lnTo>
                <a:lnTo>
                  <a:pt x="1013" y="658"/>
                </a:lnTo>
                <a:lnTo>
                  <a:pt x="1038" y="661"/>
                </a:lnTo>
                <a:lnTo>
                  <a:pt x="1052" y="664"/>
                </a:lnTo>
                <a:lnTo>
                  <a:pt x="1056" y="666"/>
                </a:lnTo>
                <a:lnTo>
                  <a:pt x="1058" y="668"/>
                </a:lnTo>
                <a:lnTo>
                  <a:pt x="1059" y="670"/>
                </a:lnTo>
                <a:lnTo>
                  <a:pt x="1059" y="674"/>
                </a:lnTo>
                <a:lnTo>
                  <a:pt x="1059" y="674"/>
                </a:lnTo>
                <a:lnTo>
                  <a:pt x="1059" y="675"/>
                </a:lnTo>
                <a:lnTo>
                  <a:pt x="1058" y="675"/>
                </a:lnTo>
                <a:lnTo>
                  <a:pt x="1053" y="677"/>
                </a:lnTo>
                <a:lnTo>
                  <a:pt x="1046" y="675"/>
                </a:lnTo>
                <a:lnTo>
                  <a:pt x="1037" y="674"/>
                </a:lnTo>
                <a:lnTo>
                  <a:pt x="1019" y="670"/>
                </a:lnTo>
                <a:lnTo>
                  <a:pt x="1009" y="668"/>
                </a:lnTo>
                <a:lnTo>
                  <a:pt x="1009" y="668"/>
                </a:lnTo>
                <a:lnTo>
                  <a:pt x="968" y="658"/>
                </a:lnTo>
                <a:lnTo>
                  <a:pt x="884" y="636"/>
                </a:lnTo>
                <a:lnTo>
                  <a:pt x="763" y="604"/>
                </a:lnTo>
                <a:lnTo>
                  <a:pt x="749" y="610"/>
                </a:lnTo>
                <a:lnTo>
                  <a:pt x="749" y="610"/>
                </a:lnTo>
                <a:lnTo>
                  <a:pt x="751" y="612"/>
                </a:lnTo>
                <a:lnTo>
                  <a:pt x="754" y="617"/>
                </a:lnTo>
                <a:lnTo>
                  <a:pt x="756" y="625"/>
                </a:lnTo>
                <a:lnTo>
                  <a:pt x="756" y="627"/>
                </a:lnTo>
                <a:lnTo>
                  <a:pt x="754" y="630"/>
                </a:lnTo>
                <a:lnTo>
                  <a:pt x="754" y="630"/>
                </a:lnTo>
                <a:lnTo>
                  <a:pt x="752" y="632"/>
                </a:lnTo>
                <a:lnTo>
                  <a:pt x="749" y="634"/>
                </a:lnTo>
                <a:lnTo>
                  <a:pt x="742" y="632"/>
                </a:lnTo>
                <a:lnTo>
                  <a:pt x="737" y="631"/>
                </a:lnTo>
                <a:lnTo>
                  <a:pt x="734" y="630"/>
                </a:lnTo>
                <a:lnTo>
                  <a:pt x="734" y="630"/>
                </a:lnTo>
                <a:lnTo>
                  <a:pt x="751" y="678"/>
                </a:lnTo>
                <a:lnTo>
                  <a:pt x="761" y="713"/>
                </a:lnTo>
                <a:lnTo>
                  <a:pt x="765" y="727"/>
                </a:lnTo>
                <a:lnTo>
                  <a:pt x="765" y="736"/>
                </a:lnTo>
                <a:lnTo>
                  <a:pt x="765" y="736"/>
                </a:lnTo>
                <a:lnTo>
                  <a:pt x="763" y="740"/>
                </a:lnTo>
                <a:lnTo>
                  <a:pt x="762" y="744"/>
                </a:lnTo>
                <a:lnTo>
                  <a:pt x="758" y="747"/>
                </a:lnTo>
                <a:lnTo>
                  <a:pt x="754" y="749"/>
                </a:lnTo>
                <a:lnTo>
                  <a:pt x="749" y="750"/>
                </a:lnTo>
                <a:lnTo>
                  <a:pt x="744" y="750"/>
                </a:lnTo>
                <a:lnTo>
                  <a:pt x="739" y="749"/>
                </a:lnTo>
                <a:lnTo>
                  <a:pt x="734" y="746"/>
                </a:lnTo>
                <a:lnTo>
                  <a:pt x="734" y="746"/>
                </a:lnTo>
                <a:lnTo>
                  <a:pt x="724" y="740"/>
                </a:lnTo>
                <a:lnTo>
                  <a:pt x="714" y="732"/>
                </a:lnTo>
                <a:lnTo>
                  <a:pt x="705" y="725"/>
                </a:lnTo>
                <a:lnTo>
                  <a:pt x="705" y="725"/>
                </a:lnTo>
                <a:lnTo>
                  <a:pt x="710" y="729"/>
                </a:lnTo>
                <a:lnTo>
                  <a:pt x="724" y="735"/>
                </a:lnTo>
                <a:lnTo>
                  <a:pt x="732" y="737"/>
                </a:lnTo>
                <a:lnTo>
                  <a:pt x="739" y="740"/>
                </a:lnTo>
                <a:lnTo>
                  <a:pt x="746" y="741"/>
                </a:lnTo>
                <a:lnTo>
                  <a:pt x="749" y="740"/>
                </a:lnTo>
                <a:lnTo>
                  <a:pt x="749" y="740"/>
                </a:lnTo>
                <a:lnTo>
                  <a:pt x="752" y="737"/>
                </a:lnTo>
                <a:lnTo>
                  <a:pt x="754" y="735"/>
                </a:lnTo>
                <a:lnTo>
                  <a:pt x="756" y="727"/>
                </a:lnTo>
                <a:lnTo>
                  <a:pt x="754" y="718"/>
                </a:lnTo>
                <a:lnTo>
                  <a:pt x="753" y="711"/>
                </a:lnTo>
                <a:lnTo>
                  <a:pt x="753" y="711"/>
                </a:lnTo>
                <a:lnTo>
                  <a:pt x="727" y="623"/>
                </a:lnTo>
                <a:lnTo>
                  <a:pt x="727" y="623"/>
                </a:lnTo>
                <a:lnTo>
                  <a:pt x="696" y="692"/>
                </a:lnTo>
                <a:lnTo>
                  <a:pt x="672" y="746"/>
                </a:lnTo>
                <a:lnTo>
                  <a:pt x="663" y="769"/>
                </a:lnTo>
                <a:lnTo>
                  <a:pt x="657" y="785"/>
                </a:lnTo>
                <a:lnTo>
                  <a:pt x="657" y="785"/>
                </a:lnTo>
                <a:lnTo>
                  <a:pt x="648" y="818"/>
                </a:lnTo>
                <a:lnTo>
                  <a:pt x="647" y="827"/>
                </a:lnTo>
                <a:lnTo>
                  <a:pt x="647" y="827"/>
                </a:lnTo>
                <a:lnTo>
                  <a:pt x="647" y="832"/>
                </a:lnTo>
                <a:lnTo>
                  <a:pt x="646" y="845"/>
                </a:lnTo>
                <a:lnTo>
                  <a:pt x="644" y="853"/>
                </a:lnTo>
                <a:lnTo>
                  <a:pt x="643" y="858"/>
                </a:lnTo>
                <a:lnTo>
                  <a:pt x="639" y="861"/>
                </a:lnTo>
                <a:lnTo>
                  <a:pt x="638" y="863"/>
                </a:lnTo>
                <a:lnTo>
                  <a:pt x="635" y="863"/>
                </a:lnTo>
                <a:lnTo>
                  <a:pt x="635" y="863"/>
                </a:lnTo>
                <a:lnTo>
                  <a:pt x="633" y="861"/>
                </a:lnTo>
                <a:lnTo>
                  <a:pt x="632" y="860"/>
                </a:lnTo>
                <a:lnTo>
                  <a:pt x="630" y="855"/>
                </a:lnTo>
                <a:lnTo>
                  <a:pt x="630" y="850"/>
                </a:lnTo>
                <a:lnTo>
                  <a:pt x="632" y="842"/>
                </a:lnTo>
                <a:lnTo>
                  <a:pt x="634" y="830"/>
                </a:lnTo>
                <a:lnTo>
                  <a:pt x="637" y="823"/>
                </a:lnTo>
                <a:lnTo>
                  <a:pt x="637" y="823"/>
                </a:lnTo>
                <a:lnTo>
                  <a:pt x="656" y="770"/>
                </a:lnTo>
                <a:lnTo>
                  <a:pt x="671" y="730"/>
                </a:lnTo>
                <a:lnTo>
                  <a:pt x="684" y="698"/>
                </a:lnTo>
                <a:lnTo>
                  <a:pt x="684" y="698"/>
                </a:lnTo>
                <a:lnTo>
                  <a:pt x="705" y="651"/>
                </a:lnTo>
                <a:lnTo>
                  <a:pt x="719" y="626"/>
                </a:lnTo>
                <a:lnTo>
                  <a:pt x="719" y="626"/>
                </a:lnTo>
                <a:lnTo>
                  <a:pt x="718" y="627"/>
                </a:lnTo>
                <a:lnTo>
                  <a:pt x="713" y="631"/>
                </a:lnTo>
                <a:lnTo>
                  <a:pt x="709" y="632"/>
                </a:lnTo>
                <a:lnTo>
                  <a:pt x="705" y="634"/>
                </a:lnTo>
                <a:lnTo>
                  <a:pt x="700" y="632"/>
                </a:lnTo>
                <a:lnTo>
                  <a:pt x="694" y="630"/>
                </a:lnTo>
                <a:lnTo>
                  <a:pt x="694" y="630"/>
                </a:lnTo>
                <a:lnTo>
                  <a:pt x="689" y="627"/>
                </a:lnTo>
                <a:lnTo>
                  <a:pt x="685" y="623"/>
                </a:lnTo>
                <a:lnTo>
                  <a:pt x="681" y="616"/>
                </a:lnTo>
                <a:lnTo>
                  <a:pt x="678" y="611"/>
                </a:lnTo>
                <a:lnTo>
                  <a:pt x="678" y="608"/>
                </a:lnTo>
                <a:lnTo>
                  <a:pt x="668" y="582"/>
                </a:lnTo>
                <a:lnTo>
                  <a:pt x="668" y="582"/>
                </a:lnTo>
                <a:lnTo>
                  <a:pt x="663" y="592"/>
                </a:lnTo>
                <a:lnTo>
                  <a:pt x="652" y="617"/>
                </a:lnTo>
                <a:lnTo>
                  <a:pt x="644" y="631"/>
                </a:lnTo>
                <a:lnTo>
                  <a:pt x="635" y="646"/>
                </a:lnTo>
                <a:lnTo>
                  <a:pt x="625" y="661"/>
                </a:lnTo>
                <a:lnTo>
                  <a:pt x="614" y="674"/>
                </a:lnTo>
                <a:lnTo>
                  <a:pt x="614" y="674"/>
                </a:lnTo>
                <a:lnTo>
                  <a:pt x="580" y="708"/>
                </a:lnTo>
                <a:lnTo>
                  <a:pt x="554" y="734"/>
                </a:lnTo>
                <a:lnTo>
                  <a:pt x="539" y="746"/>
                </a:lnTo>
                <a:lnTo>
                  <a:pt x="523" y="759"/>
                </a:lnTo>
                <a:lnTo>
                  <a:pt x="505" y="773"/>
                </a:lnTo>
                <a:lnTo>
                  <a:pt x="485" y="785"/>
                </a:lnTo>
                <a:lnTo>
                  <a:pt x="465" y="798"/>
                </a:lnTo>
                <a:lnTo>
                  <a:pt x="442" y="809"/>
                </a:lnTo>
                <a:lnTo>
                  <a:pt x="419" y="821"/>
                </a:lnTo>
                <a:lnTo>
                  <a:pt x="394" y="830"/>
                </a:lnTo>
                <a:lnTo>
                  <a:pt x="366" y="839"/>
                </a:lnTo>
                <a:lnTo>
                  <a:pt x="338" y="845"/>
                </a:lnTo>
                <a:lnTo>
                  <a:pt x="338" y="845"/>
                </a:lnTo>
                <a:lnTo>
                  <a:pt x="281" y="856"/>
                </a:lnTo>
                <a:lnTo>
                  <a:pt x="229" y="864"/>
                </a:lnTo>
                <a:lnTo>
                  <a:pt x="204" y="868"/>
                </a:lnTo>
                <a:lnTo>
                  <a:pt x="181" y="869"/>
                </a:lnTo>
                <a:lnTo>
                  <a:pt x="158" y="870"/>
                </a:lnTo>
                <a:lnTo>
                  <a:pt x="137" y="870"/>
                </a:lnTo>
                <a:lnTo>
                  <a:pt x="116" y="869"/>
                </a:lnTo>
                <a:lnTo>
                  <a:pt x="98" y="865"/>
                </a:lnTo>
                <a:lnTo>
                  <a:pt x="81" y="861"/>
                </a:lnTo>
                <a:lnTo>
                  <a:pt x="65" y="855"/>
                </a:lnTo>
                <a:lnTo>
                  <a:pt x="51" y="847"/>
                </a:lnTo>
                <a:lnTo>
                  <a:pt x="38" y="837"/>
                </a:lnTo>
                <a:lnTo>
                  <a:pt x="27" y="826"/>
                </a:lnTo>
                <a:lnTo>
                  <a:pt x="18" y="813"/>
                </a:lnTo>
                <a:lnTo>
                  <a:pt x="18" y="813"/>
                </a:lnTo>
                <a:lnTo>
                  <a:pt x="10" y="798"/>
                </a:lnTo>
                <a:lnTo>
                  <a:pt x="5" y="785"/>
                </a:lnTo>
                <a:lnTo>
                  <a:pt x="1" y="773"/>
                </a:lnTo>
                <a:lnTo>
                  <a:pt x="0" y="760"/>
                </a:lnTo>
                <a:lnTo>
                  <a:pt x="0" y="749"/>
                </a:lnTo>
                <a:lnTo>
                  <a:pt x="1" y="739"/>
                </a:lnTo>
                <a:lnTo>
                  <a:pt x="4" y="729"/>
                </a:lnTo>
                <a:lnTo>
                  <a:pt x="8" y="720"/>
                </a:lnTo>
                <a:lnTo>
                  <a:pt x="13" y="712"/>
                </a:lnTo>
                <a:lnTo>
                  <a:pt x="18" y="704"/>
                </a:lnTo>
                <a:lnTo>
                  <a:pt x="28" y="692"/>
                </a:lnTo>
                <a:lnTo>
                  <a:pt x="38" y="680"/>
                </a:lnTo>
                <a:lnTo>
                  <a:pt x="47" y="674"/>
                </a:lnTo>
                <a:lnTo>
                  <a:pt x="47" y="674"/>
                </a:lnTo>
                <a:lnTo>
                  <a:pt x="58" y="663"/>
                </a:lnTo>
                <a:lnTo>
                  <a:pt x="65" y="654"/>
                </a:lnTo>
                <a:lnTo>
                  <a:pt x="71" y="645"/>
                </a:lnTo>
                <a:lnTo>
                  <a:pt x="76" y="634"/>
                </a:lnTo>
                <a:lnTo>
                  <a:pt x="76" y="634"/>
                </a:lnTo>
                <a:lnTo>
                  <a:pt x="82" y="623"/>
                </a:lnTo>
                <a:lnTo>
                  <a:pt x="87" y="617"/>
                </a:lnTo>
                <a:lnTo>
                  <a:pt x="94" y="612"/>
                </a:lnTo>
                <a:lnTo>
                  <a:pt x="98" y="604"/>
                </a:lnTo>
                <a:lnTo>
                  <a:pt x="98" y="604"/>
                </a:lnTo>
                <a:lnTo>
                  <a:pt x="101" y="588"/>
                </a:lnTo>
                <a:lnTo>
                  <a:pt x="106" y="567"/>
                </a:lnTo>
                <a:lnTo>
                  <a:pt x="113" y="545"/>
                </a:lnTo>
                <a:lnTo>
                  <a:pt x="116" y="535"/>
                </a:lnTo>
                <a:lnTo>
                  <a:pt x="120" y="529"/>
                </a:lnTo>
                <a:lnTo>
                  <a:pt x="120" y="529"/>
                </a:lnTo>
                <a:lnTo>
                  <a:pt x="130" y="515"/>
                </a:lnTo>
                <a:lnTo>
                  <a:pt x="141" y="499"/>
                </a:lnTo>
                <a:lnTo>
                  <a:pt x="151" y="484"/>
                </a:lnTo>
                <a:lnTo>
                  <a:pt x="162" y="470"/>
                </a:lnTo>
                <a:lnTo>
                  <a:pt x="162" y="470"/>
                </a:lnTo>
                <a:lnTo>
                  <a:pt x="168" y="465"/>
                </a:lnTo>
                <a:lnTo>
                  <a:pt x="177" y="459"/>
                </a:lnTo>
                <a:lnTo>
                  <a:pt x="192" y="449"/>
                </a:lnTo>
                <a:lnTo>
                  <a:pt x="213" y="439"/>
                </a:lnTo>
                <a:lnTo>
                  <a:pt x="213" y="439"/>
                </a:lnTo>
                <a:lnTo>
                  <a:pt x="213" y="435"/>
                </a:lnTo>
                <a:lnTo>
                  <a:pt x="209" y="427"/>
                </a:lnTo>
                <a:lnTo>
                  <a:pt x="196" y="405"/>
                </a:lnTo>
                <a:lnTo>
                  <a:pt x="182" y="381"/>
                </a:lnTo>
                <a:lnTo>
                  <a:pt x="179" y="370"/>
                </a:lnTo>
                <a:lnTo>
                  <a:pt x="176" y="364"/>
                </a:lnTo>
                <a:lnTo>
                  <a:pt x="176" y="364"/>
                </a:lnTo>
                <a:lnTo>
                  <a:pt x="175" y="343"/>
                </a:lnTo>
                <a:lnTo>
                  <a:pt x="175" y="331"/>
                </a:lnTo>
                <a:lnTo>
                  <a:pt x="175" y="317"/>
                </a:lnTo>
                <a:lnTo>
                  <a:pt x="175" y="317"/>
                </a:lnTo>
                <a:lnTo>
                  <a:pt x="175" y="312"/>
                </a:lnTo>
                <a:lnTo>
                  <a:pt x="172" y="307"/>
                </a:lnTo>
                <a:lnTo>
                  <a:pt x="168" y="297"/>
                </a:lnTo>
                <a:lnTo>
                  <a:pt x="167" y="292"/>
                </a:lnTo>
                <a:lnTo>
                  <a:pt x="168" y="284"/>
                </a:lnTo>
                <a:lnTo>
                  <a:pt x="170" y="277"/>
                </a:lnTo>
                <a:lnTo>
                  <a:pt x="175" y="267"/>
                </a:lnTo>
                <a:lnTo>
                  <a:pt x="175" y="267"/>
                </a:lnTo>
                <a:lnTo>
                  <a:pt x="180" y="258"/>
                </a:lnTo>
                <a:lnTo>
                  <a:pt x="184" y="253"/>
                </a:lnTo>
                <a:lnTo>
                  <a:pt x="190" y="248"/>
                </a:lnTo>
                <a:lnTo>
                  <a:pt x="192" y="245"/>
                </a:lnTo>
                <a:lnTo>
                  <a:pt x="196" y="241"/>
                </a:lnTo>
                <a:lnTo>
                  <a:pt x="201" y="234"/>
                </a:lnTo>
                <a:lnTo>
                  <a:pt x="209" y="224"/>
                </a:lnTo>
                <a:lnTo>
                  <a:pt x="209" y="224"/>
                </a:lnTo>
                <a:lnTo>
                  <a:pt x="220" y="203"/>
                </a:lnTo>
                <a:lnTo>
                  <a:pt x="225" y="192"/>
                </a:lnTo>
                <a:lnTo>
                  <a:pt x="228" y="186"/>
                </a:lnTo>
                <a:lnTo>
                  <a:pt x="234" y="181"/>
                </a:lnTo>
                <a:lnTo>
                  <a:pt x="234" y="181"/>
                </a:lnTo>
                <a:lnTo>
                  <a:pt x="239" y="177"/>
                </a:lnTo>
                <a:lnTo>
                  <a:pt x="242" y="172"/>
                </a:lnTo>
                <a:lnTo>
                  <a:pt x="248" y="160"/>
                </a:lnTo>
                <a:lnTo>
                  <a:pt x="251" y="154"/>
                </a:lnTo>
                <a:lnTo>
                  <a:pt x="254" y="148"/>
                </a:lnTo>
                <a:lnTo>
                  <a:pt x="260" y="143"/>
                </a:lnTo>
                <a:lnTo>
                  <a:pt x="266" y="139"/>
                </a:lnTo>
                <a:lnTo>
                  <a:pt x="266" y="139"/>
                </a:lnTo>
                <a:lnTo>
                  <a:pt x="272" y="135"/>
                </a:lnTo>
                <a:lnTo>
                  <a:pt x="280" y="134"/>
                </a:lnTo>
                <a:lnTo>
                  <a:pt x="292" y="131"/>
                </a:lnTo>
                <a:lnTo>
                  <a:pt x="304" y="129"/>
                </a:lnTo>
                <a:lnTo>
                  <a:pt x="310" y="126"/>
                </a:lnTo>
                <a:lnTo>
                  <a:pt x="315" y="122"/>
                </a:lnTo>
                <a:lnTo>
                  <a:pt x="315" y="122"/>
                </a:lnTo>
                <a:lnTo>
                  <a:pt x="323" y="115"/>
                </a:lnTo>
                <a:lnTo>
                  <a:pt x="329" y="107"/>
                </a:lnTo>
                <a:lnTo>
                  <a:pt x="333" y="105"/>
                </a:lnTo>
                <a:lnTo>
                  <a:pt x="337" y="103"/>
                </a:lnTo>
                <a:lnTo>
                  <a:pt x="341" y="103"/>
                </a:lnTo>
                <a:lnTo>
                  <a:pt x="346" y="105"/>
                </a:lnTo>
                <a:lnTo>
                  <a:pt x="346" y="105"/>
                </a:lnTo>
                <a:lnTo>
                  <a:pt x="351" y="107"/>
                </a:lnTo>
                <a:lnTo>
                  <a:pt x="354" y="110"/>
                </a:lnTo>
                <a:lnTo>
                  <a:pt x="360" y="113"/>
                </a:lnTo>
                <a:lnTo>
                  <a:pt x="362" y="115"/>
                </a:lnTo>
                <a:lnTo>
                  <a:pt x="366" y="115"/>
                </a:lnTo>
                <a:lnTo>
                  <a:pt x="372" y="115"/>
                </a:lnTo>
                <a:lnTo>
                  <a:pt x="380" y="112"/>
                </a:lnTo>
                <a:lnTo>
                  <a:pt x="380" y="112"/>
                </a:lnTo>
                <a:lnTo>
                  <a:pt x="387" y="108"/>
                </a:lnTo>
                <a:lnTo>
                  <a:pt x="394" y="105"/>
                </a:lnTo>
                <a:lnTo>
                  <a:pt x="403" y="98"/>
                </a:lnTo>
                <a:lnTo>
                  <a:pt x="406" y="95"/>
                </a:lnTo>
                <a:lnTo>
                  <a:pt x="411" y="93"/>
                </a:lnTo>
                <a:lnTo>
                  <a:pt x="416" y="92"/>
                </a:lnTo>
                <a:lnTo>
                  <a:pt x="423" y="92"/>
                </a:lnTo>
                <a:lnTo>
                  <a:pt x="423" y="92"/>
                </a:lnTo>
                <a:lnTo>
                  <a:pt x="433" y="95"/>
                </a:lnTo>
                <a:lnTo>
                  <a:pt x="435" y="97"/>
                </a:lnTo>
                <a:lnTo>
                  <a:pt x="441" y="98"/>
                </a:lnTo>
                <a:lnTo>
                  <a:pt x="452" y="98"/>
                </a:lnTo>
                <a:lnTo>
                  <a:pt x="452" y="98"/>
                </a:lnTo>
                <a:lnTo>
                  <a:pt x="461" y="97"/>
                </a:lnTo>
                <a:lnTo>
                  <a:pt x="467" y="96"/>
                </a:lnTo>
                <a:lnTo>
                  <a:pt x="476" y="93"/>
                </a:lnTo>
                <a:lnTo>
                  <a:pt x="482" y="91"/>
                </a:lnTo>
                <a:lnTo>
                  <a:pt x="486" y="91"/>
                </a:lnTo>
                <a:lnTo>
                  <a:pt x="489" y="92"/>
                </a:lnTo>
                <a:lnTo>
                  <a:pt x="489" y="92"/>
                </a:lnTo>
                <a:lnTo>
                  <a:pt x="494" y="96"/>
                </a:lnTo>
                <a:lnTo>
                  <a:pt x="501" y="103"/>
                </a:lnTo>
                <a:lnTo>
                  <a:pt x="519" y="126"/>
                </a:lnTo>
                <a:lnTo>
                  <a:pt x="534" y="148"/>
                </a:lnTo>
                <a:lnTo>
                  <a:pt x="542" y="160"/>
                </a:lnTo>
                <a:lnTo>
                  <a:pt x="551" y="1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6">
            <a:extLst>
              <a:ext uri="{FF2B5EF4-FFF2-40B4-BE49-F238E27FC236}">
                <a16:creationId xmlns:a16="http://schemas.microsoft.com/office/drawing/2014/main" id="{F020136E-6452-42AD-9553-27F13587C180}"/>
              </a:ext>
            </a:extLst>
          </p:cNvPr>
          <p:cNvSpPr>
            <a:spLocks noEditPoints="1"/>
          </p:cNvSpPr>
          <p:nvPr/>
        </p:nvSpPr>
        <p:spPr bwMode="auto">
          <a:xfrm>
            <a:off x="2432720" y="953725"/>
            <a:ext cx="1184955" cy="1395061"/>
          </a:xfrm>
          <a:custGeom>
            <a:avLst/>
            <a:gdLst>
              <a:gd name="T0" fmla="*/ 437 w 1049"/>
              <a:gd name="T1" fmla="*/ 932 h 1235"/>
              <a:gd name="T2" fmla="*/ 479 w 1049"/>
              <a:gd name="T3" fmla="*/ 988 h 1235"/>
              <a:gd name="T4" fmla="*/ 313 w 1049"/>
              <a:gd name="T5" fmla="*/ 1132 h 1235"/>
              <a:gd name="T6" fmla="*/ 361 w 1049"/>
              <a:gd name="T7" fmla="*/ 980 h 1235"/>
              <a:gd name="T8" fmla="*/ 416 w 1049"/>
              <a:gd name="T9" fmla="*/ 969 h 1235"/>
              <a:gd name="T10" fmla="*/ 473 w 1049"/>
              <a:gd name="T11" fmla="*/ 1061 h 1235"/>
              <a:gd name="T12" fmla="*/ 490 w 1049"/>
              <a:gd name="T13" fmla="*/ 1135 h 1235"/>
              <a:gd name="T14" fmla="*/ 500 w 1049"/>
              <a:gd name="T15" fmla="*/ 1114 h 1235"/>
              <a:gd name="T16" fmla="*/ 500 w 1049"/>
              <a:gd name="T17" fmla="*/ 1030 h 1235"/>
              <a:gd name="T18" fmla="*/ 738 w 1049"/>
              <a:gd name="T19" fmla="*/ 1227 h 1235"/>
              <a:gd name="T20" fmla="*/ 759 w 1049"/>
              <a:gd name="T21" fmla="*/ 1223 h 1235"/>
              <a:gd name="T22" fmla="*/ 655 w 1049"/>
              <a:gd name="T23" fmla="*/ 1137 h 1235"/>
              <a:gd name="T24" fmla="*/ 489 w 1049"/>
              <a:gd name="T25" fmla="*/ 961 h 1235"/>
              <a:gd name="T26" fmla="*/ 441 w 1049"/>
              <a:gd name="T27" fmla="*/ 893 h 1235"/>
              <a:gd name="T28" fmla="*/ 530 w 1049"/>
              <a:gd name="T29" fmla="*/ 893 h 1235"/>
              <a:gd name="T30" fmla="*/ 805 w 1049"/>
              <a:gd name="T31" fmla="*/ 731 h 1235"/>
              <a:gd name="T32" fmla="*/ 988 w 1049"/>
              <a:gd name="T33" fmla="*/ 536 h 1235"/>
              <a:gd name="T34" fmla="*/ 1049 w 1049"/>
              <a:gd name="T35" fmla="*/ 383 h 1235"/>
              <a:gd name="T36" fmla="*/ 1031 w 1049"/>
              <a:gd name="T37" fmla="*/ 300 h 1235"/>
              <a:gd name="T38" fmla="*/ 926 w 1049"/>
              <a:gd name="T39" fmla="*/ 292 h 1235"/>
              <a:gd name="T40" fmla="*/ 894 w 1049"/>
              <a:gd name="T41" fmla="*/ 260 h 1235"/>
              <a:gd name="T42" fmla="*/ 862 w 1049"/>
              <a:gd name="T43" fmla="*/ 182 h 1235"/>
              <a:gd name="T44" fmla="*/ 845 w 1049"/>
              <a:gd name="T45" fmla="*/ 140 h 1235"/>
              <a:gd name="T46" fmla="*/ 813 w 1049"/>
              <a:gd name="T47" fmla="*/ 108 h 1235"/>
              <a:gd name="T48" fmla="*/ 765 w 1049"/>
              <a:gd name="T49" fmla="*/ 95 h 1235"/>
              <a:gd name="T50" fmla="*/ 724 w 1049"/>
              <a:gd name="T51" fmla="*/ 101 h 1235"/>
              <a:gd name="T52" fmla="*/ 680 w 1049"/>
              <a:gd name="T53" fmla="*/ 111 h 1235"/>
              <a:gd name="T54" fmla="*/ 642 w 1049"/>
              <a:gd name="T55" fmla="*/ 116 h 1235"/>
              <a:gd name="T56" fmla="*/ 600 w 1049"/>
              <a:gd name="T57" fmla="*/ 164 h 1235"/>
              <a:gd name="T58" fmla="*/ 540 w 1049"/>
              <a:gd name="T59" fmla="*/ 182 h 1235"/>
              <a:gd name="T60" fmla="*/ 469 w 1049"/>
              <a:gd name="T61" fmla="*/ 236 h 1235"/>
              <a:gd name="T62" fmla="*/ 421 w 1049"/>
              <a:gd name="T63" fmla="*/ 340 h 1235"/>
              <a:gd name="T64" fmla="*/ 418 w 1049"/>
              <a:gd name="T65" fmla="*/ 377 h 1235"/>
              <a:gd name="T66" fmla="*/ 411 w 1049"/>
              <a:gd name="T67" fmla="*/ 321 h 1235"/>
              <a:gd name="T68" fmla="*/ 404 w 1049"/>
              <a:gd name="T69" fmla="*/ 211 h 1235"/>
              <a:gd name="T70" fmla="*/ 361 w 1049"/>
              <a:gd name="T71" fmla="*/ 172 h 1235"/>
              <a:gd name="T72" fmla="*/ 331 w 1049"/>
              <a:gd name="T73" fmla="*/ 121 h 1235"/>
              <a:gd name="T74" fmla="*/ 306 w 1049"/>
              <a:gd name="T75" fmla="*/ 93 h 1235"/>
              <a:gd name="T76" fmla="*/ 255 w 1049"/>
              <a:gd name="T77" fmla="*/ 16 h 1235"/>
              <a:gd name="T78" fmla="*/ 218 w 1049"/>
              <a:gd name="T79" fmla="*/ 2 h 1235"/>
              <a:gd name="T80" fmla="*/ 183 w 1049"/>
              <a:gd name="T81" fmla="*/ 21 h 1235"/>
              <a:gd name="T82" fmla="*/ 174 w 1049"/>
              <a:gd name="T83" fmla="*/ 53 h 1235"/>
              <a:gd name="T84" fmla="*/ 181 w 1049"/>
              <a:gd name="T85" fmla="*/ 170 h 1235"/>
              <a:gd name="T86" fmla="*/ 136 w 1049"/>
              <a:gd name="T87" fmla="*/ 165 h 1235"/>
              <a:gd name="T88" fmla="*/ 85 w 1049"/>
              <a:gd name="T89" fmla="*/ 181 h 1235"/>
              <a:gd name="T90" fmla="*/ 87 w 1049"/>
              <a:gd name="T91" fmla="*/ 351 h 1235"/>
              <a:gd name="T92" fmla="*/ 216 w 1049"/>
              <a:gd name="T93" fmla="*/ 754 h 1235"/>
              <a:gd name="T94" fmla="*/ 288 w 1049"/>
              <a:gd name="T95" fmla="*/ 870 h 1235"/>
              <a:gd name="T96" fmla="*/ 40 w 1049"/>
              <a:gd name="T97" fmla="*/ 949 h 1235"/>
              <a:gd name="T98" fmla="*/ 14 w 1049"/>
              <a:gd name="T99" fmla="*/ 961 h 1235"/>
              <a:gd name="T100" fmla="*/ 103 w 1049"/>
              <a:gd name="T101" fmla="*/ 940 h 1235"/>
              <a:gd name="T102" fmla="*/ 299 w 1049"/>
              <a:gd name="T103" fmla="*/ 888 h 1235"/>
              <a:gd name="T104" fmla="*/ 309 w 1049"/>
              <a:gd name="T105" fmla="*/ 899 h 1235"/>
              <a:gd name="T106" fmla="*/ 293 w 1049"/>
              <a:gd name="T107" fmla="*/ 946 h 1235"/>
              <a:gd name="T108" fmla="*/ 92 w 1049"/>
              <a:gd name="T109" fmla="*/ 1060 h 1235"/>
              <a:gd name="T110" fmla="*/ 26 w 1049"/>
              <a:gd name="T111" fmla="*/ 1106 h 1235"/>
              <a:gd name="T112" fmla="*/ 68 w 1049"/>
              <a:gd name="T113" fmla="*/ 1092 h 1235"/>
              <a:gd name="T114" fmla="*/ 242 w 1049"/>
              <a:gd name="T115" fmla="*/ 994 h 1235"/>
              <a:gd name="T116" fmla="*/ 352 w 1049"/>
              <a:gd name="T117" fmla="*/ 977 h 1235"/>
              <a:gd name="T118" fmla="*/ 312 w 1049"/>
              <a:gd name="T119" fmla="*/ 1118 h 1235"/>
              <a:gd name="T120" fmla="*/ 274 w 1049"/>
              <a:gd name="T121" fmla="*/ 1144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9" h="1235">
                <a:moveTo>
                  <a:pt x="422" y="965"/>
                </a:moveTo>
                <a:lnTo>
                  <a:pt x="422" y="965"/>
                </a:lnTo>
                <a:lnTo>
                  <a:pt x="428" y="960"/>
                </a:lnTo>
                <a:lnTo>
                  <a:pt x="433" y="955"/>
                </a:lnTo>
                <a:lnTo>
                  <a:pt x="437" y="950"/>
                </a:lnTo>
                <a:lnTo>
                  <a:pt x="437" y="944"/>
                </a:lnTo>
                <a:lnTo>
                  <a:pt x="437" y="944"/>
                </a:lnTo>
                <a:lnTo>
                  <a:pt x="437" y="932"/>
                </a:lnTo>
                <a:lnTo>
                  <a:pt x="437" y="932"/>
                </a:lnTo>
                <a:lnTo>
                  <a:pt x="460" y="950"/>
                </a:lnTo>
                <a:lnTo>
                  <a:pt x="468" y="958"/>
                </a:lnTo>
                <a:lnTo>
                  <a:pt x="471" y="961"/>
                </a:lnTo>
                <a:lnTo>
                  <a:pt x="471" y="961"/>
                </a:lnTo>
                <a:lnTo>
                  <a:pt x="476" y="970"/>
                </a:lnTo>
                <a:lnTo>
                  <a:pt x="479" y="979"/>
                </a:lnTo>
                <a:lnTo>
                  <a:pt x="479" y="983"/>
                </a:lnTo>
                <a:lnTo>
                  <a:pt x="479" y="988"/>
                </a:lnTo>
                <a:lnTo>
                  <a:pt x="479" y="988"/>
                </a:lnTo>
                <a:lnTo>
                  <a:pt x="475" y="1003"/>
                </a:lnTo>
                <a:lnTo>
                  <a:pt x="422" y="965"/>
                </a:lnTo>
                <a:close/>
                <a:moveTo>
                  <a:pt x="304" y="1126"/>
                </a:moveTo>
                <a:lnTo>
                  <a:pt x="304" y="1126"/>
                </a:lnTo>
                <a:lnTo>
                  <a:pt x="276" y="1142"/>
                </a:lnTo>
                <a:lnTo>
                  <a:pt x="276" y="1142"/>
                </a:lnTo>
                <a:lnTo>
                  <a:pt x="297" y="1137"/>
                </a:lnTo>
                <a:lnTo>
                  <a:pt x="307" y="1135"/>
                </a:lnTo>
                <a:lnTo>
                  <a:pt x="313" y="1132"/>
                </a:lnTo>
                <a:lnTo>
                  <a:pt x="313" y="1132"/>
                </a:lnTo>
                <a:lnTo>
                  <a:pt x="316" y="1130"/>
                </a:lnTo>
                <a:lnTo>
                  <a:pt x="318" y="1125"/>
                </a:lnTo>
                <a:lnTo>
                  <a:pt x="325" y="1112"/>
                </a:lnTo>
                <a:lnTo>
                  <a:pt x="333" y="1089"/>
                </a:lnTo>
                <a:lnTo>
                  <a:pt x="333" y="1089"/>
                </a:lnTo>
                <a:lnTo>
                  <a:pt x="360" y="980"/>
                </a:lnTo>
                <a:lnTo>
                  <a:pt x="361" y="980"/>
                </a:lnTo>
                <a:lnTo>
                  <a:pt x="361" y="980"/>
                </a:lnTo>
                <a:lnTo>
                  <a:pt x="371" y="983"/>
                </a:lnTo>
                <a:lnTo>
                  <a:pt x="381" y="983"/>
                </a:lnTo>
                <a:lnTo>
                  <a:pt x="385" y="983"/>
                </a:lnTo>
                <a:lnTo>
                  <a:pt x="388" y="983"/>
                </a:lnTo>
                <a:lnTo>
                  <a:pt x="388" y="983"/>
                </a:lnTo>
                <a:lnTo>
                  <a:pt x="399" y="978"/>
                </a:lnTo>
                <a:lnTo>
                  <a:pt x="407" y="975"/>
                </a:lnTo>
                <a:lnTo>
                  <a:pt x="414" y="970"/>
                </a:lnTo>
                <a:lnTo>
                  <a:pt x="416" y="969"/>
                </a:lnTo>
                <a:lnTo>
                  <a:pt x="416" y="969"/>
                </a:lnTo>
                <a:lnTo>
                  <a:pt x="442" y="989"/>
                </a:lnTo>
                <a:lnTo>
                  <a:pt x="474" y="1012"/>
                </a:lnTo>
                <a:lnTo>
                  <a:pt x="474" y="1012"/>
                </a:lnTo>
                <a:lnTo>
                  <a:pt x="473" y="1025"/>
                </a:lnTo>
                <a:lnTo>
                  <a:pt x="471" y="1037"/>
                </a:lnTo>
                <a:lnTo>
                  <a:pt x="471" y="1050"/>
                </a:lnTo>
                <a:lnTo>
                  <a:pt x="473" y="1061"/>
                </a:lnTo>
                <a:lnTo>
                  <a:pt x="473" y="1061"/>
                </a:lnTo>
                <a:lnTo>
                  <a:pt x="479" y="1079"/>
                </a:lnTo>
                <a:lnTo>
                  <a:pt x="485" y="1098"/>
                </a:lnTo>
                <a:lnTo>
                  <a:pt x="493" y="1118"/>
                </a:lnTo>
                <a:lnTo>
                  <a:pt x="493" y="1118"/>
                </a:lnTo>
                <a:lnTo>
                  <a:pt x="493" y="1122"/>
                </a:lnTo>
                <a:lnTo>
                  <a:pt x="493" y="1125"/>
                </a:lnTo>
                <a:lnTo>
                  <a:pt x="493" y="1128"/>
                </a:lnTo>
                <a:lnTo>
                  <a:pt x="493" y="1128"/>
                </a:lnTo>
                <a:lnTo>
                  <a:pt x="490" y="1135"/>
                </a:lnTo>
                <a:lnTo>
                  <a:pt x="490" y="1140"/>
                </a:lnTo>
                <a:lnTo>
                  <a:pt x="490" y="1140"/>
                </a:lnTo>
                <a:lnTo>
                  <a:pt x="493" y="1141"/>
                </a:lnTo>
                <a:lnTo>
                  <a:pt x="495" y="1142"/>
                </a:lnTo>
                <a:lnTo>
                  <a:pt x="498" y="1141"/>
                </a:lnTo>
                <a:lnTo>
                  <a:pt x="499" y="1140"/>
                </a:lnTo>
                <a:lnTo>
                  <a:pt x="499" y="1140"/>
                </a:lnTo>
                <a:lnTo>
                  <a:pt x="500" y="1114"/>
                </a:lnTo>
                <a:lnTo>
                  <a:pt x="500" y="1114"/>
                </a:lnTo>
                <a:lnTo>
                  <a:pt x="492" y="1087"/>
                </a:lnTo>
                <a:lnTo>
                  <a:pt x="481" y="1054"/>
                </a:lnTo>
                <a:lnTo>
                  <a:pt x="481" y="1054"/>
                </a:lnTo>
                <a:lnTo>
                  <a:pt x="481" y="1049"/>
                </a:lnTo>
                <a:lnTo>
                  <a:pt x="483" y="1041"/>
                </a:lnTo>
                <a:lnTo>
                  <a:pt x="487" y="1021"/>
                </a:lnTo>
                <a:lnTo>
                  <a:pt x="487" y="1021"/>
                </a:lnTo>
                <a:lnTo>
                  <a:pt x="500" y="1030"/>
                </a:lnTo>
                <a:lnTo>
                  <a:pt x="500" y="1030"/>
                </a:lnTo>
                <a:lnTo>
                  <a:pt x="522" y="1044"/>
                </a:lnTo>
                <a:lnTo>
                  <a:pt x="551" y="1066"/>
                </a:lnTo>
                <a:lnTo>
                  <a:pt x="619" y="1121"/>
                </a:lnTo>
                <a:lnTo>
                  <a:pt x="680" y="1171"/>
                </a:lnTo>
                <a:lnTo>
                  <a:pt x="707" y="1195"/>
                </a:lnTo>
                <a:lnTo>
                  <a:pt x="707" y="1195"/>
                </a:lnTo>
                <a:lnTo>
                  <a:pt x="714" y="1204"/>
                </a:lnTo>
                <a:lnTo>
                  <a:pt x="730" y="1220"/>
                </a:lnTo>
                <a:lnTo>
                  <a:pt x="738" y="1227"/>
                </a:lnTo>
                <a:lnTo>
                  <a:pt x="746" y="1232"/>
                </a:lnTo>
                <a:lnTo>
                  <a:pt x="750" y="1235"/>
                </a:lnTo>
                <a:lnTo>
                  <a:pt x="754" y="1235"/>
                </a:lnTo>
                <a:lnTo>
                  <a:pt x="756" y="1235"/>
                </a:lnTo>
                <a:lnTo>
                  <a:pt x="759" y="1232"/>
                </a:lnTo>
                <a:lnTo>
                  <a:pt x="759" y="1232"/>
                </a:lnTo>
                <a:lnTo>
                  <a:pt x="760" y="1230"/>
                </a:lnTo>
                <a:lnTo>
                  <a:pt x="760" y="1227"/>
                </a:lnTo>
                <a:lnTo>
                  <a:pt x="759" y="1223"/>
                </a:lnTo>
                <a:lnTo>
                  <a:pt x="757" y="1221"/>
                </a:lnTo>
                <a:lnTo>
                  <a:pt x="751" y="1213"/>
                </a:lnTo>
                <a:lnTo>
                  <a:pt x="745" y="1207"/>
                </a:lnTo>
                <a:lnTo>
                  <a:pt x="730" y="1197"/>
                </a:lnTo>
                <a:lnTo>
                  <a:pt x="723" y="1193"/>
                </a:lnTo>
                <a:lnTo>
                  <a:pt x="723" y="1193"/>
                </a:lnTo>
                <a:lnTo>
                  <a:pt x="684" y="1160"/>
                </a:lnTo>
                <a:lnTo>
                  <a:pt x="684" y="1160"/>
                </a:lnTo>
                <a:lnTo>
                  <a:pt x="655" y="1137"/>
                </a:lnTo>
                <a:lnTo>
                  <a:pt x="607" y="1101"/>
                </a:lnTo>
                <a:lnTo>
                  <a:pt x="488" y="1013"/>
                </a:lnTo>
                <a:lnTo>
                  <a:pt x="488" y="1013"/>
                </a:lnTo>
                <a:lnTo>
                  <a:pt x="490" y="998"/>
                </a:lnTo>
                <a:lnTo>
                  <a:pt x="492" y="983"/>
                </a:lnTo>
                <a:lnTo>
                  <a:pt x="492" y="970"/>
                </a:lnTo>
                <a:lnTo>
                  <a:pt x="490" y="965"/>
                </a:lnTo>
                <a:lnTo>
                  <a:pt x="489" y="961"/>
                </a:lnTo>
                <a:lnTo>
                  <a:pt x="489" y="961"/>
                </a:lnTo>
                <a:lnTo>
                  <a:pt x="483" y="951"/>
                </a:lnTo>
                <a:lnTo>
                  <a:pt x="480" y="949"/>
                </a:lnTo>
                <a:lnTo>
                  <a:pt x="478" y="947"/>
                </a:lnTo>
                <a:lnTo>
                  <a:pt x="469" y="944"/>
                </a:lnTo>
                <a:lnTo>
                  <a:pt x="469" y="944"/>
                </a:lnTo>
                <a:lnTo>
                  <a:pt x="436" y="918"/>
                </a:lnTo>
                <a:lnTo>
                  <a:pt x="437" y="891"/>
                </a:lnTo>
                <a:lnTo>
                  <a:pt x="437" y="891"/>
                </a:lnTo>
                <a:lnTo>
                  <a:pt x="441" y="893"/>
                </a:lnTo>
                <a:lnTo>
                  <a:pt x="450" y="899"/>
                </a:lnTo>
                <a:lnTo>
                  <a:pt x="457" y="902"/>
                </a:lnTo>
                <a:lnTo>
                  <a:pt x="468" y="904"/>
                </a:lnTo>
                <a:lnTo>
                  <a:pt x="478" y="906"/>
                </a:lnTo>
                <a:lnTo>
                  <a:pt x="490" y="906"/>
                </a:lnTo>
                <a:lnTo>
                  <a:pt x="490" y="906"/>
                </a:lnTo>
                <a:lnTo>
                  <a:pt x="499" y="904"/>
                </a:lnTo>
                <a:lnTo>
                  <a:pt x="513" y="899"/>
                </a:lnTo>
                <a:lnTo>
                  <a:pt x="530" y="893"/>
                </a:lnTo>
                <a:lnTo>
                  <a:pt x="550" y="885"/>
                </a:lnTo>
                <a:lnTo>
                  <a:pt x="597" y="863"/>
                </a:lnTo>
                <a:lnTo>
                  <a:pt x="624" y="849"/>
                </a:lnTo>
                <a:lnTo>
                  <a:pt x="652" y="832"/>
                </a:lnTo>
                <a:lnTo>
                  <a:pt x="683" y="816"/>
                </a:lnTo>
                <a:lnTo>
                  <a:pt x="713" y="797"/>
                </a:lnTo>
                <a:lnTo>
                  <a:pt x="745" y="775"/>
                </a:lnTo>
                <a:lnTo>
                  <a:pt x="775" y="754"/>
                </a:lnTo>
                <a:lnTo>
                  <a:pt x="805" y="731"/>
                </a:lnTo>
                <a:lnTo>
                  <a:pt x="836" y="707"/>
                </a:lnTo>
                <a:lnTo>
                  <a:pt x="864" y="682"/>
                </a:lnTo>
                <a:lnTo>
                  <a:pt x="890" y="656"/>
                </a:lnTo>
                <a:lnTo>
                  <a:pt x="890" y="656"/>
                </a:lnTo>
                <a:lnTo>
                  <a:pt x="914" y="630"/>
                </a:lnTo>
                <a:lnTo>
                  <a:pt x="936" y="605"/>
                </a:lnTo>
                <a:lnTo>
                  <a:pt x="956" y="580"/>
                </a:lnTo>
                <a:lnTo>
                  <a:pt x="973" y="558"/>
                </a:lnTo>
                <a:lnTo>
                  <a:pt x="988" y="536"/>
                </a:lnTo>
                <a:lnTo>
                  <a:pt x="1000" y="515"/>
                </a:lnTo>
                <a:lnTo>
                  <a:pt x="1012" y="496"/>
                </a:lnTo>
                <a:lnTo>
                  <a:pt x="1021" y="478"/>
                </a:lnTo>
                <a:lnTo>
                  <a:pt x="1035" y="448"/>
                </a:lnTo>
                <a:lnTo>
                  <a:pt x="1042" y="425"/>
                </a:lnTo>
                <a:lnTo>
                  <a:pt x="1047" y="410"/>
                </a:lnTo>
                <a:lnTo>
                  <a:pt x="1047" y="402"/>
                </a:lnTo>
                <a:lnTo>
                  <a:pt x="1047" y="402"/>
                </a:lnTo>
                <a:lnTo>
                  <a:pt x="1049" y="383"/>
                </a:lnTo>
                <a:lnTo>
                  <a:pt x="1049" y="349"/>
                </a:lnTo>
                <a:lnTo>
                  <a:pt x="1049" y="331"/>
                </a:lnTo>
                <a:lnTo>
                  <a:pt x="1047" y="316"/>
                </a:lnTo>
                <a:lnTo>
                  <a:pt x="1045" y="305"/>
                </a:lnTo>
                <a:lnTo>
                  <a:pt x="1043" y="301"/>
                </a:lnTo>
                <a:lnTo>
                  <a:pt x="1042" y="300"/>
                </a:lnTo>
                <a:lnTo>
                  <a:pt x="1042" y="300"/>
                </a:lnTo>
                <a:lnTo>
                  <a:pt x="1037" y="300"/>
                </a:lnTo>
                <a:lnTo>
                  <a:pt x="1031" y="300"/>
                </a:lnTo>
                <a:lnTo>
                  <a:pt x="1014" y="301"/>
                </a:lnTo>
                <a:lnTo>
                  <a:pt x="995" y="303"/>
                </a:lnTo>
                <a:lnTo>
                  <a:pt x="975" y="303"/>
                </a:lnTo>
                <a:lnTo>
                  <a:pt x="975" y="303"/>
                </a:lnTo>
                <a:lnTo>
                  <a:pt x="943" y="301"/>
                </a:lnTo>
                <a:lnTo>
                  <a:pt x="935" y="300"/>
                </a:lnTo>
                <a:lnTo>
                  <a:pt x="930" y="298"/>
                </a:lnTo>
                <a:lnTo>
                  <a:pt x="930" y="298"/>
                </a:lnTo>
                <a:lnTo>
                  <a:pt x="926" y="292"/>
                </a:lnTo>
                <a:lnTo>
                  <a:pt x="922" y="284"/>
                </a:lnTo>
                <a:lnTo>
                  <a:pt x="918" y="272"/>
                </a:lnTo>
                <a:lnTo>
                  <a:pt x="918" y="272"/>
                </a:lnTo>
                <a:lnTo>
                  <a:pt x="917" y="270"/>
                </a:lnTo>
                <a:lnTo>
                  <a:pt x="913" y="267"/>
                </a:lnTo>
                <a:lnTo>
                  <a:pt x="909" y="264"/>
                </a:lnTo>
                <a:lnTo>
                  <a:pt x="905" y="262"/>
                </a:lnTo>
                <a:lnTo>
                  <a:pt x="900" y="260"/>
                </a:lnTo>
                <a:lnTo>
                  <a:pt x="894" y="260"/>
                </a:lnTo>
                <a:lnTo>
                  <a:pt x="894" y="260"/>
                </a:lnTo>
                <a:lnTo>
                  <a:pt x="876" y="262"/>
                </a:lnTo>
                <a:lnTo>
                  <a:pt x="856" y="263"/>
                </a:lnTo>
                <a:lnTo>
                  <a:pt x="831" y="267"/>
                </a:lnTo>
                <a:lnTo>
                  <a:pt x="831" y="267"/>
                </a:lnTo>
                <a:lnTo>
                  <a:pt x="846" y="231"/>
                </a:lnTo>
                <a:lnTo>
                  <a:pt x="857" y="203"/>
                </a:lnTo>
                <a:lnTo>
                  <a:pt x="861" y="191"/>
                </a:lnTo>
                <a:lnTo>
                  <a:pt x="862" y="182"/>
                </a:lnTo>
                <a:lnTo>
                  <a:pt x="862" y="182"/>
                </a:lnTo>
                <a:lnTo>
                  <a:pt x="862" y="176"/>
                </a:lnTo>
                <a:lnTo>
                  <a:pt x="861" y="170"/>
                </a:lnTo>
                <a:lnTo>
                  <a:pt x="860" y="165"/>
                </a:lnTo>
                <a:lnTo>
                  <a:pt x="859" y="162"/>
                </a:lnTo>
                <a:lnTo>
                  <a:pt x="852" y="155"/>
                </a:lnTo>
                <a:lnTo>
                  <a:pt x="847" y="146"/>
                </a:lnTo>
                <a:lnTo>
                  <a:pt x="847" y="146"/>
                </a:lnTo>
                <a:lnTo>
                  <a:pt x="845" y="140"/>
                </a:lnTo>
                <a:lnTo>
                  <a:pt x="845" y="134"/>
                </a:lnTo>
                <a:lnTo>
                  <a:pt x="845" y="121"/>
                </a:lnTo>
                <a:lnTo>
                  <a:pt x="843" y="116"/>
                </a:lnTo>
                <a:lnTo>
                  <a:pt x="841" y="111"/>
                </a:lnTo>
                <a:lnTo>
                  <a:pt x="837" y="108"/>
                </a:lnTo>
                <a:lnTo>
                  <a:pt x="830" y="107"/>
                </a:lnTo>
                <a:lnTo>
                  <a:pt x="830" y="107"/>
                </a:lnTo>
                <a:lnTo>
                  <a:pt x="817" y="107"/>
                </a:lnTo>
                <a:lnTo>
                  <a:pt x="813" y="108"/>
                </a:lnTo>
                <a:lnTo>
                  <a:pt x="809" y="110"/>
                </a:lnTo>
                <a:lnTo>
                  <a:pt x="799" y="108"/>
                </a:lnTo>
                <a:lnTo>
                  <a:pt x="799" y="108"/>
                </a:lnTo>
                <a:lnTo>
                  <a:pt x="793" y="107"/>
                </a:lnTo>
                <a:lnTo>
                  <a:pt x="788" y="105"/>
                </a:lnTo>
                <a:lnTo>
                  <a:pt x="779" y="100"/>
                </a:lnTo>
                <a:lnTo>
                  <a:pt x="774" y="97"/>
                </a:lnTo>
                <a:lnTo>
                  <a:pt x="770" y="95"/>
                </a:lnTo>
                <a:lnTo>
                  <a:pt x="765" y="95"/>
                </a:lnTo>
                <a:lnTo>
                  <a:pt x="759" y="95"/>
                </a:lnTo>
                <a:lnTo>
                  <a:pt x="759" y="95"/>
                </a:lnTo>
                <a:lnTo>
                  <a:pt x="747" y="98"/>
                </a:lnTo>
                <a:lnTo>
                  <a:pt x="741" y="102"/>
                </a:lnTo>
                <a:lnTo>
                  <a:pt x="736" y="105"/>
                </a:lnTo>
                <a:lnTo>
                  <a:pt x="733" y="106"/>
                </a:lnTo>
                <a:lnTo>
                  <a:pt x="731" y="105"/>
                </a:lnTo>
                <a:lnTo>
                  <a:pt x="731" y="105"/>
                </a:lnTo>
                <a:lnTo>
                  <a:pt x="724" y="101"/>
                </a:lnTo>
                <a:lnTo>
                  <a:pt x="718" y="96"/>
                </a:lnTo>
                <a:lnTo>
                  <a:pt x="716" y="95"/>
                </a:lnTo>
                <a:lnTo>
                  <a:pt x="712" y="92"/>
                </a:lnTo>
                <a:lnTo>
                  <a:pt x="708" y="92"/>
                </a:lnTo>
                <a:lnTo>
                  <a:pt x="703" y="93"/>
                </a:lnTo>
                <a:lnTo>
                  <a:pt x="703" y="93"/>
                </a:lnTo>
                <a:lnTo>
                  <a:pt x="695" y="98"/>
                </a:lnTo>
                <a:lnTo>
                  <a:pt x="688" y="105"/>
                </a:lnTo>
                <a:lnTo>
                  <a:pt x="680" y="111"/>
                </a:lnTo>
                <a:lnTo>
                  <a:pt x="676" y="114"/>
                </a:lnTo>
                <a:lnTo>
                  <a:pt x="671" y="115"/>
                </a:lnTo>
                <a:lnTo>
                  <a:pt x="671" y="115"/>
                </a:lnTo>
                <a:lnTo>
                  <a:pt x="668" y="115"/>
                </a:lnTo>
                <a:lnTo>
                  <a:pt x="664" y="115"/>
                </a:lnTo>
                <a:lnTo>
                  <a:pt x="657" y="112"/>
                </a:lnTo>
                <a:lnTo>
                  <a:pt x="652" y="112"/>
                </a:lnTo>
                <a:lnTo>
                  <a:pt x="647" y="112"/>
                </a:lnTo>
                <a:lnTo>
                  <a:pt x="642" y="116"/>
                </a:lnTo>
                <a:lnTo>
                  <a:pt x="635" y="121"/>
                </a:lnTo>
                <a:lnTo>
                  <a:pt x="635" y="121"/>
                </a:lnTo>
                <a:lnTo>
                  <a:pt x="621" y="133"/>
                </a:lnTo>
                <a:lnTo>
                  <a:pt x="612" y="141"/>
                </a:lnTo>
                <a:lnTo>
                  <a:pt x="606" y="149"/>
                </a:lnTo>
                <a:lnTo>
                  <a:pt x="603" y="158"/>
                </a:lnTo>
                <a:lnTo>
                  <a:pt x="603" y="158"/>
                </a:lnTo>
                <a:lnTo>
                  <a:pt x="602" y="162"/>
                </a:lnTo>
                <a:lnTo>
                  <a:pt x="600" y="164"/>
                </a:lnTo>
                <a:lnTo>
                  <a:pt x="599" y="164"/>
                </a:lnTo>
                <a:lnTo>
                  <a:pt x="597" y="164"/>
                </a:lnTo>
                <a:lnTo>
                  <a:pt x="592" y="164"/>
                </a:lnTo>
                <a:lnTo>
                  <a:pt x="587" y="163"/>
                </a:lnTo>
                <a:lnTo>
                  <a:pt x="581" y="164"/>
                </a:lnTo>
                <a:lnTo>
                  <a:pt x="581" y="164"/>
                </a:lnTo>
                <a:lnTo>
                  <a:pt x="569" y="168"/>
                </a:lnTo>
                <a:lnTo>
                  <a:pt x="555" y="173"/>
                </a:lnTo>
                <a:lnTo>
                  <a:pt x="540" y="182"/>
                </a:lnTo>
                <a:lnTo>
                  <a:pt x="522" y="193"/>
                </a:lnTo>
                <a:lnTo>
                  <a:pt x="522" y="193"/>
                </a:lnTo>
                <a:lnTo>
                  <a:pt x="507" y="205"/>
                </a:lnTo>
                <a:lnTo>
                  <a:pt x="497" y="215"/>
                </a:lnTo>
                <a:lnTo>
                  <a:pt x="488" y="225"/>
                </a:lnTo>
                <a:lnTo>
                  <a:pt x="476" y="232"/>
                </a:lnTo>
                <a:lnTo>
                  <a:pt x="476" y="232"/>
                </a:lnTo>
                <a:lnTo>
                  <a:pt x="471" y="236"/>
                </a:lnTo>
                <a:lnTo>
                  <a:pt x="469" y="236"/>
                </a:lnTo>
                <a:lnTo>
                  <a:pt x="464" y="238"/>
                </a:lnTo>
                <a:lnTo>
                  <a:pt x="462" y="239"/>
                </a:lnTo>
                <a:lnTo>
                  <a:pt x="460" y="241"/>
                </a:lnTo>
                <a:lnTo>
                  <a:pt x="454" y="254"/>
                </a:lnTo>
                <a:lnTo>
                  <a:pt x="454" y="254"/>
                </a:lnTo>
                <a:lnTo>
                  <a:pt x="442" y="279"/>
                </a:lnTo>
                <a:lnTo>
                  <a:pt x="431" y="307"/>
                </a:lnTo>
                <a:lnTo>
                  <a:pt x="423" y="331"/>
                </a:lnTo>
                <a:lnTo>
                  <a:pt x="421" y="340"/>
                </a:lnTo>
                <a:lnTo>
                  <a:pt x="419" y="345"/>
                </a:lnTo>
                <a:lnTo>
                  <a:pt x="419" y="345"/>
                </a:lnTo>
                <a:lnTo>
                  <a:pt x="422" y="356"/>
                </a:lnTo>
                <a:lnTo>
                  <a:pt x="427" y="374"/>
                </a:lnTo>
                <a:lnTo>
                  <a:pt x="433" y="396"/>
                </a:lnTo>
                <a:lnTo>
                  <a:pt x="433" y="396"/>
                </a:lnTo>
                <a:lnTo>
                  <a:pt x="427" y="387"/>
                </a:lnTo>
                <a:lnTo>
                  <a:pt x="418" y="377"/>
                </a:lnTo>
                <a:lnTo>
                  <a:pt x="418" y="377"/>
                </a:lnTo>
                <a:lnTo>
                  <a:pt x="413" y="379"/>
                </a:lnTo>
                <a:lnTo>
                  <a:pt x="403" y="386"/>
                </a:lnTo>
                <a:lnTo>
                  <a:pt x="390" y="396"/>
                </a:lnTo>
                <a:lnTo>
                  <a:pt x="390" y="396"/>
                </a:lnTo>
                <a:lnTo>
                  <a:pt x="394" y="389"/>
                </a:lnTo>
                <a:lnTo>
                  <a:pt x="402" y="369"/>
                </a:lnTo>
                <a:lnTo>
                  <a:pt x="406" y="355"/>
                </a:lnTo>
                <a:lnTo>
                  <a:pt x="408" y="339"/>
                </a:lnTo>
                <a:lnTo>
                  <a:pt x="411" y="321"/>
                </a:lnTo>
                <a:lnTo>
                  <a:pt x="412" y="300"/>
                </a:lnTo>
                <a:lnTo>
                  <a:pt x="412" y="300"/>
                </a:lnTo>
                <a:lnTo>
                  <a:pt x="412" y="263"/>
                </a:lnTo>
                <a:lnTo>
                  <a:pt x="412" y="239"/>
                </a:lnTo>
                <a:lnTo>
                  <a:pt x="412" y="230"/>
                </a:lnTo>
                <a:lnTo>
                  <a:pt x="409" y="222"/>
                </a:lnTo>
                <a:lnTo>
                  <a:pt x="408" y="216"/>
                </a:lnTo>
                <a:lnTo>
                  <a:pt x="404" y="211"/>
                </a:lnTo>
                <a:lnTo>
                  <a:pt x="404" y="211"/>
                </a:lnTo>
                <a:lnTo>
                  <a:pt x="397" y="205"/>
                </a:lnTo>
                <a:lnTo>
                  <a:pt x="392" y="201"/>
                </a:lnTo>
                <a:lnTo>
                  <a:pt x="388" y="201"/>
                </a:lnTo>
                <a:lnTo>
                  <a:pt x="387" y="200"/>
                </a:lnTo>
                <a:lnTo>
                  <a:pt x="387" y="200"/>
                </a:lnTo>
                <a:lnTo>
                  <a:pt x="381" y="196"/>
                </a:lnTo>
                <a:lnTo>
                  <a:pt x="373" y="187"/>
                </a:lnTo>
                <a:lnTo>
                  <a:pt x="368" y="181"/>
                </a:lnTo>
                <a:lnTo>
                  <a:pt x="361" y="172"/>
                </a:lnTo>
                <a:lnTo>
                  <a:pt x="356" y="163"/>
                </a:lnTo>
                <a:lnTo>
                  <a:pt x="351" y="153"/>
                </a:lnTo>
                <a:lnTo>
                  <a:pt x="351" y="153"/>
                </a:lnTo>
                <a:lnTo>
                  <a:pt x="343" y="134"/>
                </a:lnTo>
                <a:lnTo>
                  <a:pt x="341" y="124"/>
                </a:lnTo>
                <a:lnTo>
                  <a:pt x="340" y="120"/>
                </a:lnTo>
                <a:lnTo>
                  <a:pt x="337" y="120"/>
                </a:lnTo>
                <a:lnTo>
                  <a:pt x="335" y="120"/>
                </a:lnTo>
                <a:lnTo>
                  <a:pt x="331" y="121"/>
                </a:lnTo>
                <a:lnTo>
                  <a:pt x="331" y="121"/>
                </a:lnTo>
                <a:lnTo>
                  <a:pt x="327" y="121"/>
                </a:lnTo>
                <a:lnTo>
                  <a:pt x="322" y="120"/>
                </a:lnTo>
                <a:lnTo>
                  <a:pt x="317" y="117"/>
                </a:lnTo>
                <a:lnTo>
                  <a:pt x="313" y="114"/>
                </a:lnTo>
                <a:lnTo>
                  <a:pt x="309" y="108"/>
                </a:lnTo>
                <a:lnTo>
                  <a:pt x="307" y="103"/>
                </a:lnTo>
                <a:lnTo>
                  <a:pt x="306" y="98"/>
                </a:lnTo>
                <a:lnTo>
                  <a:pt x="306" y="93"/>
                </a:lnTo>
                <a:lnTo>
                  <a:pt x="306" y="93"/>
                </a:lnTo>
                <a:lnTo>
                  <a:pt x="308" y="83"/>
                </a:lnTo>
                <a:lnTo>
                  <a:pt x="308" y="73"/>
                </a:lnTo>
                <a:lnTo>
                  <a:pt x="306" y="63"/>
                </a:lnTo>
                <a:lnTo>
                  <a:pt x="303" y="59"/>
                </a:lnTo>
                <a:lnTo>
                  <a:pt x="299" y="55"/>
                </a:lnTo>
                <a:lnTo>
                  <a:pt x="262" y="22"/>
                </a:lnTo>
                <a:lnTo>
                  <a:pt x="262" y="22"/>
                </a:lnTo>
                <a:lnTo>
                  <a:pt x="255" y="16"/>
                </a:lnTo>
                <a:lnTo>
                  <a:pt x="249" y="10"/>
                </a:lnTo>
                <a:lnTo>
                  <a:pt x="246" y="7"/>
                </a:lnTo>
                <a:lnTo>
                  <a:pt x="242" y="6"/>
                </a:lnTo>
                <a:lnTo>
                  <a:pt x="238" y="6"/>
                </a:lnTo>
                <a:lnTo>
                  <a:pt x="235" y="6"/>
                </a:lnTo>
                <a:lnTo>
                  <a:pt x="235" y="6"/>
                </a:lnTo>
                <a:lnTo>
                  <a:pt x="231" y="7"/>
                </a:lnTo>
                <a:lnTo>
                  <a:pt x="227" y="6"/>
                </a:lnTo>
                <a:lnTo>
                  <a:pt x="218" y="2"/>
                </a:lnTo>
                <a:lnTo>
                  <a:pt x="214" y="0"/>
                </a:lnTo>
                <a:lnTo>
                  <a:pt x="211" y="0"/>
                </a:lnTo>
                <a:lnTo>
                  <a:pt x="206" y="1"/>
                </a:lnTo>
                <a:lnTo>
                  <a:pt x="202" y="5"/>
                </a:lnTo>
                <a:lnTo>
                  <a:pt x="202" y="5"/>
                </a:lnTo>
                <a:lnTo>
                  <a:pt x="193" y="12"/>
                </a:lnTo>
                <a:lnTo>
                  <a:pt x="187" y="16"/>
                </a:lnTo>
                <a:lnTo>
                  <a:pt x="185" y="19"/>
                </a:lnTo>
                <a:lnTo>
                  <a:pt x="183" y="21"/>
                </a:lnTo>
                <a:lnTo>
                  <a:pt x="183" y="25"/>
                </a:lnTo>
                <a:lnTo>
                  <a:pt x="181" y="30"/>
                </a:lnTo>
                <a:lnTo>
                  <a:pt x="181" y="30"/>
                </a:lnTo>
                <a:lnTo>
                  <a:pt x="180" y="43"/>
                </a:lnTo>
                <a:lnTo>
                  <a:pt x="178" y="50"/>
                </a:lnTo>
                <a:lnTo>
                  <a:pt x="178" y="50"/>
                </a:lnTo>
                <a:lnTo>
                  <a:pt x="176" y="52"/>
                </a:lnTo>
                <a:lnTo>
                  <a:pt x="175" y="53"/>
                </a:lnTo>
                <a:lnTo>
                  <a:pt x="174" y="53"/>
                </a:lnTo>
                <a:lnTo>
                  <a:pt x="174" y="57"/>
                </a:lnTo>
                <a:lnTo>
                  <a:pt x="174" y="72"/>
                </a:lnTo>
                <a:lnTo>
                  <a:pt x="174" y="72"/>
                </a:lnTo>
                <a:lnTo>
                  <a:pt x="175" y="107"/>
                </a:lnTo>
                <a:lnTo>
                  <a:pt x="178" y="140"/>
                </a:lnTo>
                <a:lnTo>
                  <a:pt x="178" y="140"/>
                </a:lnTo>
                <a:lnTo>
                  <a:pt x="179" y="157"/>
                </a:lnTo>
                <a:lnTo>
                  <a:pt x="180" y="164"/>
                </a:lnTo>
                <a:lnTo>
                  <a:pt x="181" y="170"/>
                </a:lnTo>
                <a:lnTo>
                  <a:pt x="181" y="170"/>
                </a:lnTo>
                <a:lnTo>
                  <a:pt x="179" y="168"/>
                </a:lnTo>
                <a:lnTo>
                  <a:pt x="173" y="163"/>
                </a:lnTo>
                <a:lnTo>
                  <a:pt x="164" y="158"/>
                </a:lnTo>
                <a:lnTo>
                  <a:pt x="160" y="157"/>
                </a:lnTo>
                <a:lnTo>
                  <a:pt x="156" y="157"/>
                </a:lnTo>
                <a:lnTo>
                  <a:pt x="156" y="157"/>
                </a:lnTo>
                <a:lnTo>
                  <a:pt x="145" y="160"/>
                </a:lnTo>
                <a:lnTo>
                  <a:pt x="136" y="165"/>
                </a:lnTo>
                <a:lnTo>
                  <a:pt x="136" y="165"/>
                </a:lnTo>
                <a:lnTo>
                  <a:pt x="130" y="170"/>
                </a:lnTo>
                <a:lnTo>
                  <a:pt x="121" y="176"/>
                </a:lnTo>
                <a:lnTo>
                  <a:pt x="107" y="182"/>
                </a:lnTo>
                <a:lnTo>
                  <a:pt x="107" y="182"/>
                </a:lnTo>
                <a:lnTo>
                  <a:pt x="103" y="181"/>
                </a:lnTo>
                <a:lnTo>
                  <a:pt x="94" y="179"/>
                </a:lnTo>
                <a:lnTo>
                  <a:pt x="90" y="179"/>
                </a:lnTo>
                <a:lnTo>
                  <a:pt x="85" y="181"/>
                </a:lnTo>
                <a:lnTo>
                  <a:pt x="81" y="184"/>
                </a:lnTo>
                <a:lnTo>
                  <a:pt x="79" y="189"/>
                </a:lnTo>
                <a:lnTo>
                  <a:pt x="79" y="189"/>
                </a:lnTo>
                <a:lnTo>
                  <a:pt x="78" y="201"/>
                </a:lnTo>
                <a:lnTo>
                  <a:pt x="78" y="222"/>
                </a:lnTo>
                <a:lnTo>
                  <a:pt x="78" y="249"/>
                </a:lnTo>
                <a:lnTo>
                  <a:pt x="80" y="281"/>
                </a:lnTo>
                <a:lnTo>
                  <a:pt x="83" y="316"/>
                </a:lnTo>
                <a:lnTo>
                  <a:pt x="87" y="351"/>
                </a:lnTo>
                <a:lnTo>
                  <a:pt x="92" y="387"/>
                </a:lnTo>
                <a:lnTo>
                  <a:pt x="97" y="417"/>
                </a:lnTo>
                <a:lnTo>
                  <a:pt x="97" y="417"/>
                </a:lnTo>
                <a:lnTo>
                  <a:pt x="106" y="451"/>
                </a:lnTo>
                <a:lnTo>
                  <a:pt x="118" y="492"/>
                </a:lnTo>
                <a:lnTo>
                  <a:pt x="133" y="539"/>
                </a:lnTo>
                <a:lnTo>
                  <a:pt x="151" y="587"/>
                </a:lnTo>
                <a:lnTo>
                  <a:pt x="187" y="680"/>
                </a:lnTo>
                <a:lnTo>
                  <a:pt x="216" y="754"/>
                </a:lnTo>
                <a:lnTo>
                  <a:pt x="216" y="754"/>
                </a:lnTo>
                <a:lnTo>
                  <a:pt x="227" y="780"/>
                </a:lnTo>
                <a:lnTo>
                  <a:pt x="238" y="804"/>
                </a:lnTo>
                <a:lnTo>
                  <a:pt x="251" y="825"/>
                </a:lnTo>
                <a:lnTo>
                  <a:pt x="262" y="841"/>
                </a:lnTo>
                <a:lnTo>
                  <a:pt x="273" y="854"/>
                </a:lnTo>
                <a:lnTo>
                  <a:pt x="280" y="863"/>
                </a:lnTo>
                <a:lnTo>
                  <a:pt x="288" y="870"/>
                </a:lnTo>
                <a:lnTo>
                  <a:pt x="288" y="870"/>
                </a:lnTo>
                <a:lnTo>
                  <a:pt x="246" y="879"/>
                </a:lnTo>
                <a:lnTo>
                  <a:pt x="214" y="887"/>
                </a:lnTo>
                <a:lnTo>
                  <a:pt x="193" y="892"/>
                </a:lnTo>
                <a:lnTo>
                  <a:pt x="193" y="892"/>
                </a:lnTo>
                <a:lnTo>
                  <a:pt x="149" y="909"/>
                </a:lnTo>
                <a:lnTo>
                  <a:pt x="114" y="923"/>
                </a:lnTo>
                <a:lnTo>
                  <a:pt x="79" y="944"/>
                </a:lnTo>
                <a:lnTo>
                  <a:pt x="79" y="944"/>
                </a:lnTo>
                <a:lnTo>
                  <a:pt x="40" y="949"/>
                </a:lnTo>
                <a:lnTo>
                  <a:pt x="12" y="953"/>
                </a:lnTo>
                <a:lnTo>
                  <a:pt x="3" y="955"/>
                </a:lnTo>
                <a:lnTo>
                  <a:pt x="0" y="956"/>
                </a:lnTo>
                <a:lnTo>
                  <a:pt x="0" y="956"/>
                </a:lnTo>
                <a:lnTo>
                  <a:pt x="0" y="956"/>
                </a:lnTo>
                <a:lnTo>
                  <a:pt x="2" y="959"/>
                </a:lnTo>
                <a:lnTo>
                  <a:pt x="3" y="960"/>
                </a:lnTo>
                <a:lnTo>
                  <a:pt x="8" y="961"/>
                </a:lnTo>
                <a:lnTo>
                  <a:pt x="14" y="961"/>
                </a:lnTo>
                <a:lnTo>
                  <a:pt x="18" y="961"/>
                </a:lnTo>
                <a:lnTo>
                  <a:pt x="18" y="961"/>
                </a:lnTo>
                <a:lnTo>
                  <a:pt x="64" y="953"/>
                </a:lnTo>
                <a:lnTo>
                  <a:pt x="64" y="953"/>
                </a:lnTo>
                <a:lnTo>
                  <a:pt x="70" y="953"/>
                </a:lnTo>
                <a:lnTo>
                  <a:pt x="76" y="953"/>
                </a:lnTo>
                <a:lnTo>
                  <a:pt x="79" y="951"/>
                </a:lnTo>
                <a:lnTo>
                  <a:pt x="79" y="951"/>
                </a:lnTo>
                <a:lnTo>
                  <a:pt x="103" y="940"/>
                </a:lnTo>
                <a:lnTo>
                  <a:pt x="125" y="931"/>
                </a:lnTo>
                <a:lnTo>
                  <a:pt x="125" y="931"/>
                </a:lnTo>
                <a:lnTo>
                  <a:pt x="159" y="916"/>
                </a:lnTo>
                <a:lnTo>
                  <a:pt x="193" y="899"/>
                </a:lnTo>
                <a:lnTo>
                  <a:pt x="193" y="899"/>
                </a:lnTo>
                <a:lnTo>
                  <a:pt x="246" y="894"/>
                </a:lnTo>
                <a:lnTo>
                  <a:pt x="299" y="888"/>
                </a:lnTo>
                <a:lnTo>
                  <a:pt x="299" y="888"/>
                </a:lnTo>
                <a:lnTo>
                  <a:pt x="299" y="888"/>
                </a:lnTo>
                <a:lnTo>
                  <a:pt x="299" y="888"/>
                </a:lnTo>
                <a:lnTo>
                  <a:pt x="299" y="888"/>
                </a:lnTo>
                <a:lnTo>
                  <a:pt x="299" y="888"/>
                </a:lnTo>
                <a:lnTo>
                  <a:pt x="303" y="891"/>
                </a:lnTo>
                <a:lnTo>
                  <a:pt x="308" y="892"/>
                </a:lnTo>
                <a:lnTo>
                  <a:pt x="308" y="892"/>
                </a:lnTo>
                <a:lnTo>
                  <a:pt x="308" y="893"/>
                </a:lnTo>
                <a:lnTo>
                  <a:pt x="309" y="894"/>
                </a:lnTo>
                <a:lnTo>
                  <a:pt x="309" y="899"/>
                </a:lnTo>
                <a:lnTo>
                  <a:pt x="309" y="906"/>
                </a:lnTo>
                <a:lnTo>
                  <a:pt x="309" y="906"/>
                </a:lnTo>
                <a:lnTo>
                  <a:pt x="307" y="909"/>
                </a:lnTo>
                <a:lnTo>
                  <a:pt x="300" y="917"/>
                </a:lnTo>
                <a:lnTo>
                  <a:pt x="294" y="928"/>
                </a:lnTo>
                <a:lnTo>
                  <a:pt x="293" y="935"/>
                </a:lnTo>
                <a:lnTo>
                  <a:pt x="292" y="941"/>
                </a:lnTo>
                <a:lnTo>
                  <a:pt x="292" y="941"/>
                </a:lnTo>
                <a:lnTo>
                  <a:pt x="293" y="946"/>
                </a:lnTo>
                <a:lnTo>
                  <a:pt x="297" y="950"/>
                </a:lnTo>
                <a:lnTo>
                  <a:pt x="303" y="954"/>
                </a:lnTo>
                <a:lnTo>
                  <a:pt x="309" y="956"/>
                </a:lnTo>
                <a:lnTo>
                  <a:pt x="309" y="956"/>
                </a:lnTo>
                <a:lnTo>
                  <a:pt x="227" y="992"/>
                </a:lnTo>
                <a:lnTo>
                  <a:pt x="156" y="1023"/>
                </a:lnTo>
                <a:lnTo>
                  <a:pt x="156" y="1023"/>
                </a:lnTo>
                <a:lnTo>
                  <a:pt x="121" y="1042"/>
                </a:lnTo>
                <a:lnTo>
                  <a:pt x="92" y="1060"/>
                </a:lnTo>
                <a:lnTo>
                  <a:pt x="65" y="1077"/>
                </a:lnTo>
                <a:lnTo>
                  <a:pt x="65" y="1077"/>
                </a:lnTo>
                <a:lnTo>
                  <a:pt x="59" y="1079"/>
                </a:lnTo>
                <a:lnTo>
                  <a:pt x="42" y="1087"/>
                </a:lnTo>
                <a:lnTo>
                  <a:pt x="35" y="1092"/>
                </a:lnTo>
                <a:lnTo>
                  <a:pt x="28" y="1097"/>
                </a:lnTo>
                <a:lnTo>
                  <a:pt x="27" y="1099"/>
                </a:lnTo>
                <a:lnTo>
                  <a:pt x="26" y="1102"/>
                </a:lnTo>
                <a:lnTo>
                  <a:pt x="26" y="1106"/>
                </a:lnTo>
                <a:lnTo>
                  <a:pt x="26" y="1108"/>
                </a:lnTo>
                <a:lnTo>
                  <a:pt x="26" y="1108"/>
                </a:lnTo>
                <a:lnTo>
                  <a:pt x="28" y="1111"/>
                </a:lnTo>
                <a:lnTo>
                  <a:pt x="31" y="1112"/>
                </a:lnTo>
                <a:lnTo>
                  <a:pt x="33" y="1112"/>
                </a:lnTo>
                <a:lnTo>
                  <a:pt x="37" y="1112"/>
                </a:lnTo>
                <a:lnTo>
                  <a:pt x="45" y="1108"/>
                </a:lnTo>
                <a:lnTo>
                  <a:pt x="52" y="1103"/>
                </a:lnTo>
                <a:lnTo>
                  <a:pt x="68" y="1092"/>
                </a:lnTo>
                <a:lnTo>
                  <a:pt x="75" y="1084"/>
                </a:lnTo>
                <a:lnTo>
                  <a:pt x="75" y="1084"/>
                </a:lnTo>
                <a:lnTo>
                  <a:pt x="83" y="1079"/>
                </a:lnTo>
                <a:lnTo>
                  <a:pt x="100" y="1068"/>
                </a:lnTo>
                <a:lnTo>
                  <a:pt x="130" y="1050"/>
                </a:lnTo>
                <a:lnTo>
                  <a:pt x="168" y="1030"/>
                </a:lnTo>
                <a:lnTo>
                  <a:pt x="168" y="1030"/>
                </a:lnTo>
                <a:lnTo>
                  <a:pt x="202" y="1013"/>
                </a:lnTo>
                <a:lnTo>
                  <a:pt x="242" y="994"/>
                </a:lnTo>
                <a:lnTo>
                  <a:pt x="319" y="960"/>
                </a:lnTo>
                <a:lnTo>
                  <a:pt x="319" y="960"/>
                </a:lnTo>
                <a:lnTo>
                  <a:pt x="331" y="964"/>
                </a:lnTo>
                <a:lnTo>
                  <a:pt x="336" y="965"/>
                </a:lnTo>
                <a:lnTo>
                  <a:pt x="337" y="966"/>
                </a:lnTo>
                <a:lnTo>
                  <a:pt x="337" y="966"/>
                </a:lnTo>
                <a:lnTo>
                  <a:pt x="338" y="969"/>
                </a:lnTo>
                <a:lnTo>
                  <a:pt x="342" y="971"/>
                </a:lnTo>
                <a:lnTo>
                  <a:pt x="352" y="977"/>
                </a:lnTo>
                <a:lnTo>
                  <a:pt x="352" y="977"/>
                </a:lnTo>
                <a:lnTo>
                  <a:pt x="345" y="1003"/>
                </a:lnTo>
                <a:lnTo>
                  <a:pt x="336" y="1037"/>
                </a:lnTo>
                <a:lnTo>
                  <a:pt x="323" y="1087"/>
                </a:lnTo>
                <a:lnTo>
                  <a:pt x="323" y="1087"/>
                </a:lnTo>
                <a:lnTo>
                  <a:pt x="321" y="1097"/>
                </a:lnTo>
                <a:lnTo>
                  <a:pt x="318" y="1107"/>
                </a:lnTo>
                <a:lnTo>
                  <a:pt x="316" y="1113"/>
                </a:lnTo>
                <a:lnTo>
                  <a:pt x="312" y="1118"/>
                </a:lnTo>
                <a:lnTo>
                  <a:pt x="308" y="1122"/>
                </a:lnTo>
                <a:lnTo>
                  <a:pt x="304" y="1126"/>
                </a:lnTo>
                <a:lnTo>
                  <a:pt x="304" y="1126"/>
                </a:lnTo>
                <a:close/>
                <a:moveTo>
                  <a:pt x="274" y="1144"/>
                </a:moveTo>
                <a:lnTo>
                  <a:pt x="274" y="1144"/>
                </a:lnTo>
                <a:lnTo>
                  <a:pt x="276" y="1142"/>
                </a:lnTo>
                <a:lnTo>
                  <a:pt x="276" y="1142"/>
                </a:lnTo>
                <a:lnTo>
                  <a:pt x="274" y="1144"/>
                </a:lnTo>
                <a:lnTo>
                  <a:pt x="274" y="1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7">
            <a:extLst>
              <a:ext uri="{FF2B5EF4-FFF2-40B4-BE49-F238E27FC236}">
                <a16:creationId xmlns:a16="http://schemas.microsoft.com/office/drawing/2014/main" id="{5C4B83DF-0DAB-4929-92CF-7F7492FCB36F}"/>
              </a:ext>
            </a:extLst>
          </p:cNvPr>
          <p:cNvSpPr>
            <a:spLocks noEditPoints="1"/>
          </p:cNvSpPr>
          <p:nvPr/>
        </p:nvSpPr>
        <p:spPr bwMode="auto">
          <a:xfrm>
            <a:off x="4205463" y="880301"/>
            <a:ext cx="1378117" cy="1468485"/>
          </a:xfrm>
          <a:custGeom>
            <a:avLst/>
            <a:gdLst>
              <a:gd name="T0" fmla="*/ 474 w 1220"/>
              <a:gd name="T1" fmla="*/ 616 h 1300"/>
              <a:gd name="T2" fmla="*/ 519 w 1220"/>
              <a:gd name="T3" fmla="*/ 623 h 1300"/>
              <a:gd name="T4" fmla="*/ 466 w 1220"/>
              <a:gd name="T5" fmla="*/ 611 h 1300"/>
              <a:gd name="T6" fmla="*/ 169 w 1220"/>
              <a:gd name="T7" fmla="*/ 459 h 1300"/>
              <a:gd name="T8" fmla="*/ 55 w 1220"/>
              <a:gd name="T9" fmla="*/ 460 h 1300"/>
              <a:gd name="T10" fmla="*/ 0 w 1220"/>
              <a:gd name="T11" fmla="*/ 488 h 1300"/>
              <a:gd name="T12" fmla="*/ 57 w 1220"/>
              <a:gd name="T13" fmla="*/ 572 h 1300"/>
              <a:gd name="T14" fmla="*/ 121 w 1220"/>
              <a:gd name="T15" fmla="*/ 668 h 1300"/>
              <a:gd name="T16" fmla="*/ 243 w 1220"/>
              <a:gd name="T17" fmla="*/ 753 h 1300"/>
              <a:gd name="T18" fmla="*/ 318 w 1220"/>
              <a:gd name="T19" fmla="*/ 827 h 1300"/>
              <a:gd name="T20" fmla="*/ 433 w 1220"/>
              <a:gd name="T21" fmla="*/ 918 h 1300"/>
              <a:gd name="T22" fmla="*/ 489 w 1220"/>
              <a:gd name="T23" fmla="*/ 928 h 1300"/>
              <a:gd name="T24" fmla="*/ 496 w 1220"/>
              <a:gd name="T25" fmla="*/ 964 h 1300"/>
              <a:gd name="T26" fmla="*/ 537 w 1220"/>
              <a:gd name="T27" fmla="*/ 1022 h 1300"/>
              <a:gd name="T28" fmla="*/ 566 w 1220"/>
              <a:gd name="T29" fmla="*/ 1093 h 1300"/>
              <a:gd name="T30" fmla="*/ 591 w 1220"/>
              <a:gd name="T31" fmla="*/ 1136 h 1300"/>
              <a:gd name="T32" fmla="*/ 638 w 1220"/>
              <a:gd name="T33" fmla="*/ 1136 h 1300"/>
              <a:gd name="T34" fmla="*/ 658 w 1220"/>
              <a:gd name="T35" fmla="*/ 1197 h 1300"/>
              <a:gd name="T36" fmla="*/ 791 w 1220"/>
              <a:gd name="T37" fmla="*/ 1266 h 1300"/>
              <a:gd name="T38" fmla="*/ 853 w 1220"/>
              <a:gd name="T39" fmla="*/ 1281 h 1300"/>
              <a:gd name="T40" fmla="*/ 903 w 1220"/>
              <a:gd name="T41" fmla="*/ 1290 h 1300"/>
              <a:gd name="T42" fmla="*/ 957 w 1220"/>
              <a:gd name="T43" fmla="*/ 1298 h 1300"/>
              <a:gd name="T44" fmla="*/ 962 w 1220"/>
              <a:gd name="T45" fmla="*/ 1251 h 1300"/>
              <a:gd name="T46" fmla="*/ 1024 w 1220"/>
              <a:gd name="T47" fmla="*/ 1269 h 1300"/>
              <a:gd name="T48" fmla="*/ 1028 w 1220"/>
              <a:gd name="T49" fmla="*/ 1226 h 1300"/>
              <a:gd name="T50" fmla="*/ 1020 w 1220"/>
              <a:gd name="T51" fmla="*/ 1157 h 1300"/>
              <a:gd name="T52" fmla="*/ 918 w 1220"/>
              <a:gd name="T53" fmla="*/ 1055 h 1300"/>
              <a:gd name="T54" fmla="*/ 950 w 1220"/>
              <a:gd name="T55" fmla="*/ 1059 h 1300"/>
              <a:gd name="T56" fmla="*/ 961 w 1220"/>
              <a:gd name="T57" fmla="*/ 1032 h 1300"/>
              <a:gd name="T58" fmla="*/ 1142 w 1220"/>
              <a:gd name="T59" fmla="*/ 1151 h 1300"/>
              <a:gd name="T60" fmla="*/ 1165 w 1220"/>
              <a:gd name="T61" fmla="*/ 1121 h 1300"/>
              <a:gd name="T62" fmla="*/ 1166 w 1220"/>
              <a:gd name="T63" fmla="*/ 1063 h 1300"/>
              <a:gd name="T64" fmla="*/ 1203 w 1220"/>
              <a:gd name="T65" fmla="*/ 1064 h 1300"/>
              <a:gd name="T66" fmla="*/ 1215 w 1220"/>
              <a:gd name="T67" fmla="*/ 1014 h 1300"/>
              <a:gd name="T68" fmla="*/ 1210 w 1220"/>
              <a:gd name="T69" fmla="*/ 956 h 1300"/>
              <a:gd name="T70" fmla="*/ 1201 w 1220"/>
              <a:gd name="T71" fmla="*/ 894 h 1300"/>
              <a:gd name="T72" fmla="*/ 1180 w 1220"/>
              <a:gd name="T73" fmla="*/ 809 h 1300"/>
              <a:gd name="T74" fmla="*/ 1131 w 1220"/>
              <a:gd name="T75" fmla="*/ 731 h 1300"/>
              <a:gd name="T76" fmla="*/ 1055 w 1220"/>
              <a:gd name="T77" fmla="*/ 644 h 1300"/>
              <a:gd name="T78" fmla="*/ 980 w 1220"/>
              <a:gd name="T79" fmla="*/ 584 h 1300"/>
              <a:gd name="T80" fmla="*/ 923 w 1220"/>
              <a:gd name="T81" fmla="*/ 472 h 1300"/>
              <a:gd name="T82" fmla="*/ 886 w 1220"/>
              <a:gd name="T83" fmla="*/ 373 h 1300"/>
              <a:gd name="T84" fmla="*/ 862 w 1220"/>
              <a:gd name="T85" fmla="*/ 320 h 1300"/>
              <a:gd name="T86" fmla="*/ 826 w 1220"/>
              <a:gd name="T87" fmla="*/ 229 h 1300"/>
              <a:gd name="T88" fmla="*/ 784 w 1220"/>
              <a:gd name="T89" fmla="*/ 116 h 1300"/>
              <a:gd name="T90" fmla="*/ 699 w 1220"/>
              <a:gd name="T91" fmla="*/ 11 h 1300"/>
              <a:gd name="T92" fmla="*/ 653 w 1220"/>
              <a:gd name="T93" fmla="*/ 5 h 1300"/>
              <a:gd name="T94" fmla="*/ 608 w 1220"/>
              <a:gd name="T95" fmla="*/ 57 h 1300"/>
              <a:gd name="T96" fmla="*/ 556 w 1220"/>
              <a:gd name="T97" fmla="*/ 320 h 1300"/>
              <a:gd name="T98" fmla="*/ 572 w 1220"/>
              <a:gd name="T99" fmla="*/ 448 h 1300"/>
              <a:gd name="T100" fmla="*/ 564 w 1220"/>
              <a:gd name="T101" fmla="*/ 591 h 1300"/>
              <a:gd name="T102" fmla="*/ 509 w 1220"/>
              <a:gd name="T103" fmla="*/ 572 h 1300"/>
              <a:gd name="T104" fmla="*/ 527 w 1220"/>
              <a:gd name="T105" fmla="*/ 612 h 1300"/>
              <a:gd name="T106" fmla="*/ 617 w 1220"/>
              <a:gd name="T107" fmla="*/ 592 h 1300"/>
              <a:gd name="T108" fmla="*/ 572 w 1220"/>
              <a:gd name="T109" fmla="*/ 584 h 1300"/>
              <a:gd name="T110" fmla="*/ 570 w 1220"/>
              <a:gd name="T111" fmla="*/ 479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0" h="1300">
                <a:moveTo>
                  <a:pt x="519" y="637"/>
                </a:moveTo>
                <a:lnTo>
                  <a:pt x="522" y="655"/>
                </a:lnTo>
                <a:lnTo>
                  <a:pt x="522" y="655"/>
                </a:lnTo>
                <a:lnTo>
                  <a:pt x="515" y="649"/>
                </a:lnTo>
                <a:lnTo>
                  <a:pt x="495" y="631"/>
                </a:lnTo>
                <a:lnTo>
                  <a:pt x="495" y="631"/>
                </a:lnTo>
                <a:lnTo>
                  <a:pt x="474" y="616"/>
                </a:lnTo>
                <a:lnTo>
                  <a:pt x="474" y="616"/>
                </a:lnTo>
                <a:lnTo>
                  <a:pt x="531" y="616"/>
                </a:lnTo>
                <a:lnTo>
                  <a:pt x="532" y="618"/>
                </a:lnTo>
                <a:lnTo>
                  <a:pt x="532" y="618"/>
                </a:lnTo>
                <a:lnTo>
                  <a:pt x="527" y="620"/>
                </a:lnTo>
                <a:lnTo>
                  <a:pt x="523" y="621"/>
                </a:lnTo>
                <a:lnTo>
                  <a:pt x="519" y="623"/>
                </a:lnTo>
                <a:lnTo>
                  <a:pt x="519" y="623"/>
                </a:lnTo>
                <a:lnTo>
                  <a:pt x="519" y="627"/>
                </a:lnTo>
                <a:lnTo>
                  <a:pt x="519" y="632"/>
                </a:lnTo>
                <a:lnTo>
                  <a:pt x="519" y="637"/>
                </a:lnTo>
                <a:lnTo>
                  <a:pt x="519" y="637"/>
                </a:lnTo>
                <a:close/>
                <a:moveTo>
                  <a:pt x="466" y="611"/>
                </a:moveTo>
                <a:lnTo>
                  <a:pt x="466" y="611"/>
                </a:lnTo>
                <a:lnTo>
                  <a:pt x="396" y="570"/>
                </a:lnTo>
                <a:lnTo>
                  <a:pt x="352" y="546"/>
                </a:lnTo>
                <a:lnTo>
                  <a:pt x="308" y="521"/>
                </a:lnTo>
                <a:lnTo>
                  <a:pt x="262" y="498"/>
                </a:lnTo>
                <a:lnTo>
                  <a:pt x="221" y="479"/>
                </a:lnTo>
                <a:lnTo>
                  <a:pt x="184" y="464"/>
                </a:lnTo>
                <a:lnTo>
                  <a:pt x="169" y="459"/>
                </a:lnTo>
                <a:lnTo>
                  <a:pt x="156" y="456"/>
                </a:lnTo>
                <a:lnTo>
                  <a:pt x="156" y="456"/>
                </a:lnTo>
                <a:lnTo>
                  <a:pt x="143" y="455"/>
                </a:lnTo>
                <a:lnTo>
                  <a:pt x="129" y="454"/>
                </a:lnTo>
                <a:lnTo>
                  <a:pt x="103" y="454"/>
                </a:lnTo>
                <a:lnTo>
                  <a:pt x="78" y="455"/>
                </a:lnTo>
                <a:lnTo>
                  <a:pt x="55" y="460"/>
                </a:lnTo>
                <a:lnTo>
                  <a:pt x="36" y="465"/>
                </a:lnTo>
                <a:lnTo>
                  <a:pt x="19" y="470"/>
                </a:lnTo>
                <a:lnTo>
                  <a:pt x="8" y="475"/>
                </a:lnTo>
                <a:lnTo>
                  <a:pt x="2" y="480"/>
                </a:lnTo>
                <a:lnTo>
                  <a:pt x="2" y="480"/>
                </a:lnTo>
                <a:lnTo>
                  <a:pt x="0" y="484"/>
                </a:lnTo>
                <a:lnTo>
                  <a:pt x="0" y="488"/>
                </a:lnTo>
                <a:lnTo>
                  <a:pt x="4" y="498"/>
                </a:lnTo>
                <a:lnTo>
                  <a:pt x="10" y="511"/>
                </a:lnTo>
                <a:lnTo>
                  <a:pt x="19" y="523"/>
                </a:lnTo>
                <a:lnTo>
                  <a:pt x="40" y="550"/>
                </a:lnTo>
                <a:lnTo>
                  <a:pt x="52" y="565"/>
                </a:lnTo>
                <a:lnTo>
                  <a:pt x="52" y="565"/>
                </a:lnTo>
                <a:lnTo>
                  <a:pt x="57" y="572"/>
                </a:lnTo>
                <a:lnTo>
                  <a:pt x="65" y="583"/>
                </a:lnTo>
                <a:lnTo>
                  <a:pt x="83" y="612"/>
                </a:lnTo>
                <a:lnTo>
                  <a:pt x="102" y="642"/>
                </a:lnTo>
                <a:lnTo>
                  <a:pt x="109" y="655"/>
                </a:lnTo>
                <a:lnTo>
                  <a:pt x="115" y="663"/>
                </a:lnTo>
                <a:lnTo>
                  <a:pt x="115" y="663"/>
                </a:lnTo>
                <a:lnTo>
                  <a:pt x="121" y="668"/>
                </a:lnTo>
                <a:lnTo>
                  <a:pt x="128" y="673"/>
                </a:lnTo>
                <a:lnTo>
                  <a:pt x="146" y="683"/>
                </a:lnTo>
                <a:lnTo>
                  <a:pt x="179" y="701"/>
                </a:lnTo>
                <a:lnTo>
                  <a:pt x="179" y="701"/>
                </a:lnTo>
                <a:lnTo>
                  <a:pt x="195" y="713"/>
                </a:lnTo>
                <a:lnTo>
                  <a:pt x="221" y="732"/>
                </a:lnTo>
                <a:lnTo>
                  <a:pt x="243" y="753"/>
                </a:lnTo>
                <a:lnTo>
                  <a:pt x="252" y="760"/>
                </a:lnTo>
                <a:lnTo>
                  <a:pt x="256" y="766"/>
                </a:lnTo>
                <a:lnTo>
                  <a:pt x="256" y="766"/>
                </a:lnTo>
                <a:lnTo>
                  <a:pt x="260" y="771"/>
                </a:lnTo>
                <a:lnTo>
                  <a:pt x="267" y="780"/>
                </a:lnTo>
                <a:lnTo>
                  <a:pt x="290" y="802"/>
                </a:lnTo>
                <a:lnTo>
                  <a:pt x="318" y="827"/>
                </a:lnTo>
                <a:lnTo>
                  <a:pt x="346" y="849"/>
                </a:lnTo>
                <a:lnTo>
                  <a:pt x="346" y="849"/>
                </a:lnTo>
                <a:lnTo>
                  <a:pt x="367" y="865"/>
                </a:lnTo>
                <a:lnTo>
                  <a:pt x="386" y="882"/>
                </a:lnTo>
                <a:lnTo>
                  <a:pt x="407" y="899"/>
                </a:lnTo>
                <a:lnTo>
                  <a:pt x="433" y="918"/>
                </a:lnTo>
                <a:lnTo>
                  <a:pt x="433" y="918"/>
                </a:lnTo>
                <a:lnTo>
                  <a:pt x="441" y="923"/>
                </a:lnTo>
                <a:lnTo>
                  <a:pt x="447" y="927"/>
                </a:lnTo>
                <a:lnTo>
                  <a:pt x="453" y="928"/>
                </a:lnTo>
                <a:lnTo>
                  <a:pt x="460" y="931"/>
                </a:lnTo>
                <a:lnTo>
                  <a:pt x="471" y="931"/>
                </a:lnTo>
                <a:lnTo>
                  <a:pt x="481" y="931"/>
                </a:lnTo>
                <a:lnTo>
                  <a:pt x="489" y="928"/>
                </a:lnTo>
                <a:lnTo>
                  <a:pt x="494" y="926"/>
                </a:lnTo>
                <a:lnTo>
                  <a:pt x="496" y="923"/>
                </a:lnTo>
                <a:lnTo>
                  <a:pt x="498" y="923"/>
                </a:lnTo>
                <a:lnTo>
                  <a:pt x="498" y="923"/>
                </a:lnTo>
                <a:lnTo>
                  <a:pt x="495" y="958"/>
                </a:lnTo>
                <a:lnTo>
                  <a:pt x="495" y="958"/>
                </a:lnTo>
                <a:lnTo>
                  <a:pt x="496" y="964"/>
                </a:lnTo>
                <a:lnTo>
                  <a:pt x="500" y="973"/>
                </a:lnTo>
                <a:lnTo>
                  <a:pt x="507" y="982"/>
                </a:lnTo>
                <a:lnTo>
                  <a:pt x="513" y="990"/>
                </a:lnTo>
                <a:lnTo>
                  <a:pt x="527" y="1008"/>
                </a:lnTo>
                <a:lnTo>
                  <a:pt x="533" y="1016"/>
                </a:lnTo>
                <a:lnTo>
                  <a:pt x="537" y="1022"/>
                </a:lnTo>
                <a:lnTo>
                  <a:pt x="537" y="1022"/>
                </a:lnTo>
                <a:lnTo>
                  <a:pt x="548" y="1044"/>
                </a:lnTo>
                <a:lnTo>
                  <a:pt x="552" y="1051"/>
                </a:lnTo>
                <a:lnTo>
                  <a:pt x="556" y="1056"/>
                </a:lnTo>
                <a:lnTo>
                  <a:pt x="556" y="1056"/>
                </a:lnTo>
                <a:lnTo>
                  <a:pt x="558" y="1063"/>
                </a:lnTo>
                <a:lnTo>
                  <a:pt x="562" y="1075"/>
                </a:lnTo>
                <a:lnTo>
                  <a:pt x="566" y="1093"/>
                </a:lnTo>
                <a:lnTo>
                  <a:pt x="574" y="1117"/>
                </a:lnTo>
                <a:lnTo>
                  <a:pt x="574" y="1117"/>
                </a:lnTo>
                <a:lnTo>
                  <a:pt x="576" y="1123"/>
                </a:lnTo>
                <a:lnTo>
                  <a:pt x="579" y="1127"/>
                </a:lnTo>
                <a:lnTo>
                  <a:pt x="583" y="1131"/>
                </a:lnTo>
                <a:lnTo>
                  <a:pt x="586" y="1135"/>
                </a:lnTo>
                <a:lnTo>
                  <a:pt x="591" y="1136"/>
                </a:lnTo>
                <a:lnTo>
                  <a:pt x="596" y="1138"/>
                </a:lnTo>
                <a:lnTo>
                  <a:pt x="607" y="1138"/>
                </a:lnTo>
                <a:lnTo>
                  <a:pt x="618" y="1138"/>
                </a:lnTo>
                <a:lnTo>
                  <a:pt x="627" y="1137"/>
                </a:lnTo>
                <a:lnTo>
                  <a:pt x="634" y="1136"/>
                </a:lnTo>
                <a:lnTo>
                  <a:pt x="638" y="1136"/>
                </a:lnTo>
                <a:lnTo>
                  <a:pt x="638" y="1136"/>
                </a:lnTo>
                <a:lnTo>
                  <a:pt x="640" y="1137"/>
                </a:lnTo>
                <a:lnTo>
                  <a:pt x="641" y="1138"/>
                </a:lnTo>
                <a:lnTo>
                  <a:pt x="645" y="1146"/>
                </a:lnTo>
                <a:lnTo>
                  <a:pt x="650" y="1166"/>
                </a:lnTo>
                <a:lnTo>
                  <a:pt x="655" y="1187"/>
                </a:lnTo>
                <a:lnTo>
                  <a:pt x="658" y="1197"/>
                </a:lnTo>
                <a:lnTo>
                  <a:pt x="658" y="1197"/>
                </a:lnTo>
                <a:lnTo>
                  <a:pt x="698" y="1212"/>
                </a:lnTo>
                <a:lnTo>
                  <a:pt x="729" y="1226"/>
                </a:lnTo>
                <a:lnTo>
                  <a:pt x="755" y="1237"/>
                </a:lnTo>
                <a:lnTo>
                  <a:pt x="755" y="1237"/>
                </a:lnTo>
                <a:lnTo>
                  <a:pt x="771" y="1249"/>
                </a:lnTo>
                <a:lnTo>
                  <a:pt x="784" y="1259"/>
                </a:lnTo>
                <a:lnTo>
                  <a:pt x="791" y="1266"/>
                </a:lnTo>
                <a:lnTo>
                  <a:pt x="794" y="1269"/>
                </a:lnTo>
                <a:lnTo>
                  <a:pt x="794" y="1269"/>
                </a:lnTo>
                <a:lnTo>
                  <a:pt x="809" y="1271"/>
                </a:lnTo>
                <a:lnTo>
                  <a:pt x="837" y="1276"/>
                </a:lnTo>
                <a:lnTo>
                  <a:pt x="837" y="1276"/>
                </a:lnTo>
                <a:lnTo>
                  <a:pt x="845" y="1279"/>
                </a:lnTo>
                <a:lnTo>
                  <a:pt x="853" y="1281"/>
                </a:lnTo>
                <a:lnTo>
                  <a:pt x="871" y="1290"/>
                </a:lnTo>
                <a:lnTo>
                  <a:pt x="890" y="1300"/>
                </a:lnTo>
                <a:lnTo>
                  <a:pt x="890" y="1300"/>
                </a:lnTo>
                <a:lnTo>
                  <a:pt x="891" y="1299"/>
                </a:lnTo>
                <a:lnTo>
                  <a:pt x="895" y="1295"/>
                </a:lnTo>
                <a:lnTo>
                  <a:pt x="899" y="1293"/>
                </a:lnTo>
                <a:lnTo>
                  <a:pt x="903" y="1290"/>
                </a:lnTo>
                <a:lnTo>
                  <a:pt x="909" y="1289"/>
                </a:lnTo>
                <a:lnTo>
                  <a:pt x="917" y="1288"/>
                </a:lnTo>
                <a:lnTo>
                  <a:pt x="917" y="1288"/>
                </a:lnTo>
                <a:lnTo>
                  <a:pt x="926" y="1289"/>
                </a:lnTo>
                <a:lnTo>
                  <a:pt x="933" y="1290"/>
                </a:lnTo>
                <a:lnTo>
                  <a:pt x="947" y="1294"/>
                </a:lnTo>
                <a:lnTo>
                  <a:pt x="957" y="1298"/>
                </a:lnTo>
                <a:lnTo>
                  <a:pt x="961" y="1300"/>
                </a:lnTo>
                <a:lnTo>
                  <a:pt x="961" y="1300"/>
                </a:lnTo>
                <a:lnTo>
                  <a:pt x="960" y="1292"/>
                </a:lnTo>
                <a:lnTo>
                  <a:pt x="958" y="1273"/>
                </a:lnTo>
                <a:lnTo>
                  <a:pt x="958" y="1264"/>
                </a:lnTo>
                <a:lnTo>
                  <a:pt x="960" y="1256"/>
                </a:lnTo>
                <a:lnTo>
                  <a:pt x="962" y="1251"/>
                </a:lnTo>
                <a:lnTo>
                  <a:pt x="964" y="1250"/>
                </a:lnTo>
                <a:lnTo>
                  <a:pt x="966" y="1250"/>
                </a:lnTo>
                <a:lnTo>
                  <a:pt x="966" y="1250"/>
                </a:lnTo>
                <a:lnTo>
                  <a:pt x="996" y="1261"/>
                </a:lnTo>
                <a:lnTo>
                  <a:pt x="1013" y="1266"/>
                </a:lnTo>
                <a:lnTo>
                  <a:pt x="1024" y="1269"/>
                </a:lnTo>
                <a:lnTo>
                  <a:pt x="1024" y="1269"/>
                </a:lnTo>
                <a:lnTo>
                  <a:pt x="1026" y="1269"/>
                </a:lnTo>
                <a:lnTo>
                  <a:pt x="1027" y="1268"/>
                </a:lnTo>
                <a:lnTo>
                  <a:pt x="1028" y="1265"/>
                </a:lnTo>
                <a:lnTo>
                  <a:pt x="1028" y="1252"/>
                </a:lnTo>
                <a:lnTo>
                  <a:pt x="1028" y="1238"/>
                </a:lnTo>
                <a:lnTo>
                  <a:pt x="1028" y="1226"/>
                </a:lnTo>
                <a:lnTo>
                  <a:pt x="1028" y="1226"/>
                </a:lnTo>
                <a:lnTo>
                  <a:pt x="1032" y="1207"/>
                </a:lnTo>
                <a:lnTo>
                  <a:pt x="1033" y="1197"/>
                </a:lnTo>
                <a:lnTo>
                  <a:pt x="1031" y="1181"/>
                </a:lnTo>
                <a:lnTo>
                  <a:pt x="1031" y="1181"/>
                </a:lnTo>
                <a:lnTo>
                  <a:pt x="1027" y="1169"/>
                </a:lnTo>
                <a:lnTo>
                  <a:pt x="1024" y="1164"/>
                </a:lnTo>
                <a:lnTo>
                  <a:pt x="1020" y="1157"/>
                </a:lnTo>
                <a:lnTo>
                  <a:pt x="1008" y="1141"/>
                </a:lnTo>
                <a:lnTo>
                  <a:pt x="985" y="1112"/>
                </a:lnTo>
                <a:lnTo>
                  <a:pt x="985" y="1112"/>
                </a:lnTo>
                <a:lnTo>
                  <a:pt x="970" y="1095"/>
                </a:lnTo>
                <a:lnTo>
                  <a:pt x="953" y="1079"/>
                </a:lnTo>
                <a:lnTo>
                  <a:pt x="936" y="1066"/>
                </a:lnTo>
                <a:lnTo>
                  <a:pt x="918" y="1055"/>
                </a:lnTo>
                <a:lnTo>
                  <a:pt x="903" y="1046"/>
                </a:lnTo>
                <a:lnTo>
                  <a:pt x="890" y="1038"/>
                </a:lnTo>
                <a:lnTo>
                  <a:pt x="876" y="1032"/>
                </a:lnTo>
                <a:lnTo>
                  <a:pt x="876" y="1032"/>
                </a:lnTo>
                <a:lnTo>
                  <a:pt x="914" y="1047"/>
                </a:lnTo>
                <a:lnTo>
                  <a:pt x="939" y="1056"/>
                </a:lnTo>
                <a:lnTo>
                  <a:pt x="950" y="1059"/>
                </a:lnTo>
                <a:lnTo>
                  <a:pt x="956" y="1059"/>
                </a:lnTo>
                <a:lnTo>
                  <a:pt x="956" y="1059"/>
                </a:lnTo>
                <a:lnTo>
                  <a:pt x="960" y="1056"/>
                </a:lnTo>
                <a:lnTo>
                  <a:pt x="961" y="1052"/>
                </a:lnTo>
                <a:lnTo>
                  <a:pt x="962" y="1047"/>
                </a:lnTo>
                <a:lnTo>
                  <a:pt x="962" y="1041"/>
                </a:lnTo>
                <a:lnTo>
                  <a:pt x="961" y="1032"/>
                </a:lnTo>
                <a:lnTo>
                  <a:pt x="961" y="1027"/>
                </a:lnTo>
                <a:lnTo>
                  <a:pt x="1091" y="1173"/>
                </a:lnTo>
                <a:lnTo>
                  <a:pt x="1091" y="1173"/>
                </a:lnTo>
                <a:lnTo>
                  <a:pt x="1105" y="1166"/>
                </a:lnTo>
                <a:lnTo>
                  <a:pt x="1131" y="1155"/>
                </a:lnTo>
                <a:lnTo>
                  <a:pt x="1131" y="1155"/>
                </a:lnTo>
                <a:lnTo>
                  <a:pt x="1142" y="1151"/>
                </a:lnTo>
                <a:lnTo>
                  <a:pt x="1155" y="1147"/>
                </a:lnTo>
                <a:lnTo>
                  <a:pt x="1160" y="1145"/>
                </a:lnTo>
                <a:lnTo>
                  <a:pt x="1164" y="1141"/>
                </a:lnTo>
                <a:lnTo>
                  <a:pt x="1166" y="1137"/>
                </a:lnTo>
                <a:lnTo>
                  <a:pt x="1166" y="1133"/>
                </a:lnTo>
                <a:lnTo>
                  <a:pt x="1166" y="1133"/>
                </a:lnTo>
                <a:lnTo>
                  <a:pt x="1165" y="1121"/>
                </a:lnTo>
                <a:lnTo>
                  <a:pt x="1161" y="1103"/>
                </a:lnTo>
                <a:lnTo>
                  <a:pt x="1160" y="1094"/>
                </a:lnTo>
                <a:lnTo>
                  <a:pt x="1160" y="1084"/>
                </a:lnTo>
                <a:lnTo>
                  <a:pt x="1161" y="1075"/>
                </a:lnTo>
                <a:lnTo>
                  <a:pt x="1165" y="1066"/>
                </a:lnTo>
                <a:lnTo>
                  <a:pt x="1165" y="1066"/>
                </a:lnTo>
                <a:lnTo>
                  <a:pt x="1166" y="1063"/>
                </a:lnTo>
                <a:lnTo>
                  <a:pt x="1170" y="1060"/>
                </a:lnTo>
                <a:lnTo>
                  <a:pt x="1175" y="1056"/>
                </a:lnTo>
                <a:lnTo>
                  <a:pt x="1181" y="1056"/>
                </a:lnTo>
                <a:lnTo>
                  <a:pt x="1188" y="1056"/>
                </a:lnTo>
                <a:lnTo>
                  <a:pt x="1194" y="1059"/>
                </a:lnTo>
                <a:lnTo>
                  <a:pt x="1199" y="1061"/>
                </a:lnTo>
                <a:lnTo>
                  <a:pt x="1203" y="1064"/>
                </a:lnTo>
                <a:lnTo>
                  <a:pt x="1203" y="1064"/>
                </a:lnTo>
                <a:lnTo>
                  <a:pt x="1204" y="1051"/>
                </a:lnTo>
                <a:lnTo>
                  <a:pt x="1207" y="1041"/>
                </a:lnTo>
                <a:lnTo>
                  <a:pt x="1210" y="1030"/>
                </a:lnTo>
                <a:lnTo>
                  <a:pt x="1210" y="1030"/>
                </a:lnTo>
                <a:lnTo>
                  <a:pt x="1214" y="1021"/>
                </a:lnTo>
                <a:lnTo>
                  <a:pt x="1215" y="1014"/>
                </a:lnTo>
                <a:lnTo>
                  <a:pt x="1220" y="1003"/>
                </a:lnTo>
                <a:lnTo>
                  <a:pt x="1220" y="1003"/>
                </a:lnTo>
                <a:lnTo>
                  <a:pt x="1220" y="999"/>
                </a:lnTo>
                <a:lnTo>
                  <a:pt x="1219" y="994"/>
                </a:lnTo>
                <a:lnTo>
                  <a:pt x="1215" y="979"/>
                </a:lnTo>
                <a:lnTo>
                  <a:pt x="1212" y="964"/>
                </a:lnTo>
                <a:lnTo>
                  <a:pt x="1210" y="956"/>
                </a:lnTo>
                <a:lnTo>
                  <a:pt x="1210" y="950"/>
                </a:lnTo>
                <a:lnTo>
                  <a:pt x="1210" y="950"/>
                </a:lnTo>
                <a:lnTo>
                  <a:pt x="1210" y="937"/>
                </a:lnTo>
                <a:lnTo>
                  <a:pt x="1209" y="925"/>
                </a:lnTo>
                <a:lnTo>
                  <a:pt x="1205" y="904"/>
                </a:lnTo>
                <a:lnTo>
                  <a:pt x="1205" y="904"/>
                </a:lnTo>
                <a:lnTo>
                  <a:pt x="1201" y="894"/>
                </a:lnTo>
                <a:lnTo>
                  <a:pt x="1195" y="880"/>
                </a:lnTo>
                <a:lnTo>
                  <a:pt x="1189" y="864"/>
                </a:lnTo>
                <a:lnTo>
                  <a:pt x="1188" y="856"/>
                </a:lnTo>
                <a:lnTo>
                  <a:pt x="1186" y="849"/>
                </a:lnTo>
                <a:lnTo>
                  <a:pt x="1186" y="849"/>
                </a:lnTo>
                <a:lnTo>
                  <a:pt x="1184" y="830"/>
                </a:lnTo>
                <a:lnTo>
                  <a:pt x="1180" y="809"/>
                </a:lnTo>
                <a:lnTo>
                  <a:pt x="1174" y="785"/>
                </a:lnTo>
                <a:lnTo>
                  <a:pt x="1174" y="785"/>
                </a:lnTo>
                <a:lnTo>
                  <a:pt x="1170" y="780"/>
                </a:lnTo>
                <a:lnTo>
                  <a:pt x="1157" y="768"/>
                </a:lnTo>
                <a:lnTo>
                  <a:pt x="1150" y="758"/>
                </a:lnTo>
                <a:lnTo>
                  <a:pt x="1141" y="745"/>
                </a:lnTo>
                <a:lnTo>
                  <a:pt x="1131" y="731"/>
                </a:lnTo>
                <a:lnTo>
                  <a:pt x="1120" y="713"/>
                </a:lnTo>
                <a:lnTo>
                  <a:pt x="1120" y="713"/>
                </a:lnTo>
                <a:lnTo>
                  <a:pt x="1110" y="696"/>
                </a:lnTo>
                <a:lnTo>
                  <a:pt x="1099" y="680"/>
                </a:lnTo>
                <a:lnTo>
                  <a:pt x="1086" y="668"/>
                </a:lnTo>
                <a:lnTo>
                  <a:pt x="1075" y="659"/>
                </a:lnTo>
                <a:lnTo>
                  <a:pt x="1055" y="644"/>
                </a:lnTo>
                <a:lnTo>
                  <a:pt x="1043" y="636"/>
                </a:lnTo>
                <a:lnTo>
                  <a:pt x="1043" y="636"/>
                </a:lnTo>
                <a:lnTo>
                  <a:pt x="1024" y="617"/>
                </a:lnTo>
                <a:lnTo>
                  <a:pt x="1012" y="606"/>
                </a:lnTo>
                <a:lnTo>
                  <a:pt x="996" y="594"/>
                </a:lnTo>
                <a:lnTo>
                  <a:pt x="996" y="594"/>
                </a:lnTo>
                <a:lnTo>
                  <a:pt x="980" y="584"/>
                </a:lnTo>
                <a:lnTo>
                  <a:pt x="964" y="575"/>
                </a:lnTo>
                <a:lnTo>
                  <a:pt x="946" y="568"/>
                </a:lnTo>
                <a:lnTo>
                  <a:pt x="946" y="568"/>
                </a:lnTo>
                <a:lnTo>
                  <a:pt x="937" y="531"/>
                </a:lnTo>
                <a:lnTo>
                  <a:pt x="927" y="483"/>
                </a:lnTo>
                <a:lnTo>
                  <a:pt x="927" y="483"/>
                </a:lnTo>
                <a:lnTo>
                  <a:pt x="923" y="472"/>
                </a:lnTo>
                <a:lnTo>
                  <a:pt x="918" y="459"/>
                </a:lnTo>
                <a:lnTo>
                  <a:pt x="913" y="445"/>
                </a:lnTo>
                <a:lnTo>
                  <a:pt x="908" y="427"/>
                </a:lnTo>
                <a:lnTo>
                  <a:pt x="908" y="427"/>
                </a:lnTo>
                <a:lnTo>
                  <a:pt x="902" y="408"/>
                </a:lnTo>
                <a:lnTo>
                  <a:pt x="894" y="389"/>
                </a:lnTo>
                <a:lnTo>
                  <a:pt x="886" y="373"/>
                </a:lnTo>
                <a:lnTo>
                  <a:pt x="881" y="358"/>
                </a:lnTo>
                <a:lnTo>
                  <a:pt x="881" y="358"/>
                </a:lnTo>
                <a:lnTo>
                  <a:pt x="879" y="351"/>
                </a:lnTo>
                <a:lnTo>
                  <a:pt x="876" y="348"/>
                </a:lnTo>
                <a:lnTo>
                  <a:pt x="871" y="339"/>
                </a:lnTo>
                <a:lnTo>
                  <a:pt x="866" y="329"/>
                </a:lnTo>
                <a:lnTo>
                  <a:pt x="862" y="320"/>
                </a:lnTo>
                <a:lnTo>
                  <a:pt x="858" y="310"/>
                </a:lnTo>
                <a:lnTo>
                  <a:pt x="858" y="310"/>
                </a:lnTo>
                <a:lnTo>
                  <a:pt x="852" y="287"/>
                </a:lnTo>
                <a:lnTo>
                  <a:pt x="839" y="260"/>
                </a:lnTo>
                <a:lnTo>
                  <a:pt x="839" y="260"/>
                </a:lnTo>
                <a:lnTo>
                  <a:pt x="831" y="240"/>
                </a:lnTo>
                <a:lnTo>
                  <a:pt x="826" y="229"/>
                </a:lnTo>
                <a:lnTo>
                  <a:pt x="818" y="188"/>
                </a:lnTo>
                <a:lnTo>
                  <a:pt x="818" y="188"/>
                </a:lnTo>
                <a:lnTo>
                  <a:pt x="812" y="163"/>
                </a:lnTo>
                <a:lnTo>
                  <a:pt x="809" y="155"/>
                </a:lnTo>
                <a:lnTo>
                  <a:pt x="807" y="150"/>
                </a:lnTo>
                <a:lnTo>
                  <a:pt x="799" y="139"/>
                </a:lnTo>
                <a:lnTo>
                  <a:pt x="784" y="116"/>
                </a:lnTo>
                <a:lnTo>
                  <a:pt x="784" y="116"/>
                </a:lnTo>
                <a:lnTo>
                  <a:pt x="765" y="86"/>
                </a:lnTo>
                <a:lnTo>
                  <a:pt x="746" y="60"/>
                </a:lnTo>
                <a:lnTo>
                  <a:pt x="728" y="39"/>
                </a:lnTo>
                <a:lnTo>
                  <a:pt x="714" y="24"/>
                </a:lnTo>
                <a:lnTo>
                  <a:pt x="714" y="24"/>
                </a:lnTo>
                <a:lnTo>
                  <a:pt x="699" y="11"/>
                </a:lnTo>
                <a:lnTo>
                  <a:pt x="691" y="5"/>
                </a:lnTo>
                <a:lnTo>
                  <a:pt x="683" y="1"/>
                </a:lnTo>
                <a:lnTo>
                  <a:pt x="677" y="0"/>
                </a:lnTo>
                <a:lnTo>
                  <a:pt x="671" y="0"/>
                </a:lnTo>
                <a:lnTo>
                  <a:pt x="666" y="0"/>
                </a:lnTo>
                <a:lnTo>
                  <a:pt x="660" y="2"/>
                </a:lnTo>
                <a:lnTo>
                  <a:pt x="653" y="5"/>
                </a:lnTo>
                <a:lnTo>
                  <a:pt x="647" y="7"/>
                </a:lnTo>
                <a:lnTo>
                  <a:pt x="640" y="12"/>
                </a:lnTo>
                <a:lnTo>
                  <a:pt x="632" y="19"/>
                </a:lnTo>
                <a:lnTo>
                  <a:pt x="632" y="19"/>
                </a:lnTo>
                <a:lnTo>
                  <a:pt x="623" y="27"/>
                </a:lnTo>
                <a:lnTo>
                  <a:pt x="615" y="41"/>
                </a:lnTo>
                <a:lnTo>
                  <a:pt x="608" y="57"/>
                </a:lnTo>
                <a:lnTo>
                  <a:pt x="600" y="75"/>
                </a:lnTo>
                <a:lnTo>
                  <a:pt x="594" y="97"/>
                </a:lnTo>
                <a:lnTo>
                  <a:pt x="588" y="120"/>
                </a:lnTo>
                <a:lnTo>
                  <a:pt x="576" y="170"/>
                </a:lnTo>
                <a:lnTo>
                  <a:pt x="566" y="224"/>
                </a:lnTo>
                <a:lnTo>
                  <a:pt x="560" y="274"/>
                </a:lnTo>
                <a:lnTo>
                  <a:pt x="556" y="320"/>
                </a:lnTo>
                <a:lnTo>
                  <a:pt x="556" y="340"/>
                </a:lnTo>
                <a:lnTo>
                  <a:pt x="556" y="358"/>
                </a:lnTo>
                <a:lnTo>
                  <a:pt x="556" y="358"/>
                </a:lnTo>
                <a:lnTo>
                  <a:pt x="558" y="378"/>
                </a:lnTo>
                <a:lnTo>
                  <a:pt x="562" y="401"/>
                </a:lnTo>
                <a:lnTo>
                  <a:pt x="566" y="423"/>
                </a:lnTo>
                <a:lnTo>
                  <a:pt x="572" y="448"/>
                </a:lnTo>
                <a:lnTo>
                  <a:pt x="572" y="448"/>
                </a:lnTo>
                <a:lnTo>
                  <a:pt x="567" y="463"/>
                </a:lnTo>
                <a:lnTo>
                  <a:pt x="564" y="477"/>
                </a:lnTo>
                <a:lnTo>
                  <a:pt x="562" y="492"/>
                </a:lnTo>
                <a:lnTo>
                  <a:pt x="561" y="507"/>
                </a:lnTo>
                <a:lnTo>
                  <a:pt x="561" y="507"/>
                </a:lnTo>
                <a:lnTo>
                  <a:pt x="564" y="591"/>
                </a:lnTo>
                <a:lnTo>
                  <a:pt x="564" y="591"/>
                </a:lnTo>
                <a:lnTo>
                  <a:pt x="555" y="597"/>
                </a:lnTo>
                <a:lnTo>
                  <a:pt x="551" y="599"/>
                </a:lnTo>
                <a:lnTo>
                  <a:pt x="551" y="599"/>
                </a:lnTo>
                <a:lnTo>
                  <a:pt x="531" y="584"/>
                </a:lnTo>
                <a:lnTo>
                  <a:pt x="515" y="574"/>
                </a:lnTo>
                <a:lnTo>
                  <a:pt x="509" y="572"/>
                </a:lnTo>
                <a:lnTo>
                  <a:pt x="505" y="570"/>
                </a:lnTo>
                <a:lnTo>
                  <a:pt x="505" y="570"/>
                </a:lnTo>
                <a:lnTo>
                  <a:pt x="504" y="572"/>
                </a:lnTo>
                <a:lnTo>
                  <a:pt x="505" y="575"/>
                </a:lnTo>
                <a:lnTo>
                  <a:pt x="512" y="587"/>
                </a:lnTo>
                <a:lnTo>
                  <a:pt x="527" y="612"/>
                </a:lnTo>
                <a:lnTo>
                  <a:pt x="527" y="612"/>
                </a:lnTo>
                <a:lnTo>
                  <a:pt x="466" y="611"/>
                </a:lnTo>
                <a:lnTo>
                  <a:pt x="466" y="611"/>
                </a:lnTo>
                <a:close/>
                <a:moveTo>
                  <a:pt x="575" y="459"/>
                </a:moveTo>
                <a:lnTo>
                  <a:pt x="575" y="459"/>
                </a:lnTo>
                <a:lnTo>
                  <a:pt x="589" y="508"/>
                </a:lnTo>
                <a:lnTo>
                  <a:pt x="603" y="551"/>
                </a:lnTo>
                <a:lnTo>
                  <a:pt x="617" y="592"/>
                </a:lnTo>
                <a:lnTo>
                  <a:pt x="617" y="592"/>
                </a:lnTo>
                <a:lnTo>
                  <a:pt x="610" y="589"/>
                </a:lnTo>
                <a:lnTo>
                  <a:pt x="590" y="583"/>
                </a:lnTo>
                <a:lnTo>
                  <a:pt x="590" y="583"/>
                </a:lnTo>
                <a:lnTo>
                  <a:pt x="584" y="582"/>
                </a:lnTo>
                <a:lnTo>
                  <a:pt x="579" y="583"/>
                </a:lnTo>
                <a:lnTo>
                  <a:pt x="572" y="584"/>
                </a:lnTo>
                <a:lnTo>
                  <a:pt x="567" y="587"/>
                </a:lnTo>
                <a:lnTo>
                  <a:pt x="567" y="587"/>
                </a:lnTo>
                <a:lnTo>
                  <a:pt x="566" y="544"/>
                </a:lnTo>
                <a:lnTo>
                  <a:pt x="566" y="504"/>
                </a:lnTo>
                <a:lnTo>
                  <a:pt x="566" y="504"/>
                </a:lnTo>
                <a:lnTo>
                  <a:pt x="567" y="492"/>
                </a:lnTo>
                <a:lnTo>
                  <a:pt x="570" y="479"/>
                </a:lnTo>
                <a:lnTo>
                  <a:pt x="575" y="459"/>
                </a:lnTo>
                <a:lnTo>
                  <a:pt x="575" y="4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CE62BE46-8B6B-4636-8490-52930E434BC7}"/>
              </a:ext>
            </a:extLst>
          </p:cNvPr>
          <p:cNvSpPr>
            <a:spLocks noEditPoints="1"/>
          </p:cNvSpPr>
          <p:nvPr/>
        </p:nvSpPr>
        <p:spPr bwMode="auto">
          <a:xfrm>
            <a:off x="8013340" y="953725"/>
            <a:ext cx="1283230" cy="1275323"/>
          </a:xfrm>
          <a:custGeom>
            <a:avLst/>
            <a:gdLst>
              <a:gd name="T0" fmla="*/ 693 w 1136"/>
              <a:gd name="T1" fmla="*/ 820 h 1129"/>
              <a:gd name="T2" fmla="*/ 756 w 1136"/>
              <a:gd name="T3" fmla="*/ 806 h 1129"/>
              <a:gd name="T4" fmla="*/ 757 w 1136"/>
              <a:gd name="T5" fmla="*/ 801 h 1129"/>
              <a:gd name="T6" fmla="*/ 697 w 1136"/>
              <a:gd name="T7" fmla="*/ 943 h 1129"/>
              <a:gd name="T8" fmla="*/ 264 w 1136"/>
              <a:gd name="T9" fmla="*/ 283 h 1129"/>
              <a:gd name="T10" fmla="*/ 205 w 1136"/>
              <a:gd name="T11" fmla="*/ 305 h 1129"/>
              <a:gd name="T12" fmla="*/ 154 w 1136"/>
              <a:gd name="T13" fmla="*/ 371 h 1129"/>
              <a:gd name="T14" fmla="*/ 112 w 1136"/>
              <a:gd name="T15" fmla="*/ 380 h 1129"/>
              <a:gd name="T16" fmla="*/ 62 w 1136"/>
              <a:gd name="T17" fmla="*/ 452 h 1129"/>
              <a:gd name="T18" fmla="*/ 41 w 1136"/>
              <a:gd name="T19" fmla="*/ 524 h 1129"/>
              <a:gd name="T20" fmla="*/ 26 w 1136"/>
              <a:gd name="T21" fmla="*/ 572 h 1129"/>
              <a:gd name="T22" fmla="*/ 28 w 1136"/>
              <a:gd name="T23" fmla="*/ 612 h 1129"/>
              <a:gd name="T24" fmla="*/ 0 w 1136"/>
              <a:gd name="T25" fmla="*/ 640 h 1129"/>
              <a:gd name="T26" fmla="*/ 23 w 1136"/>
              <a:gd name="T27" fmla="*/ 678 h 1129"/>
              <a:gd name="T28" fmla="*/ 28 w 1136"/>
              <a:gd name="T29" fmla="*/ 762 h 1129"/>
              <a:gd name="T30" fmla="*/ 106 w 1136"/>
              <a:gd name="T31" fmla="*/ 785 h 1129"/>
              <a:gd name="T32" fmla="*/ 193 w 1136"/>
              <a:gd name="T33" fmla="*/ 823 h 1129"/>
              <a:gd name="T34" fmla="*/ 452 w 1136"/>
              <a:gd name="T35" fmla="*/ 838 h 1129"/>
              <a:gd name="T36" fmla="*/ 486 w 1136"/>
              <a:gd name="T37" fmla="*/ 972 h 1129"/>
              <a:gd name="T38" fmla="*/ 459 w 1136"/>
              <a:gd name="T39" fmla="*/ 1067 h 1129"/>
              <a:gd name="T40" fmla="*/ 486 w 1136"/>
              <a:gd name="T41" fmla="*/ 997 h 1129"/>
              <a:gd name="T42" fmla="*/ 547 w 1136"/>
              <a:gd name="T43" fmla="*/ 906 h 1129"/>
              <a:gd name="T44" fmla="*/ 581 w 1136"/>
              <a:gd name="T45" fmla="*/ 828 h 1129"/>
              <a:gd name="T46" fmla="*/ 679 w 1136"/>
              <a:gd name="T47" fmla="*/ 1053 h 1129"/>
              <a:gd name="T48" fmla="*/ 707 w 1136"/>
              <a:gd name="T49" fmla="*/ 1109 h 1129"/>
              <a:gd name="T50" fmla="*/ 719 w 1136"/>
              <a:gd name="T51" fmla="*/ 1125 h 1129"/>
              <a:gd name="T52" fmla="*/ 689 w 1136"/>
              <a:gd name="T53" fmla="*/ 1040 h 1129"/>
              <a:gd name="T54" fmla="*/ 695 w 1136"/>
              <a:gd name="T55" fmla="*/ 952 h 1129"/>
              <a:gd name="T56" fmla="*/ 765 w 1136"/>
              <a:gd name="T57" fmla="*/ 896 h 1129"/>
              <a:gd name="T58" fmla="*/ 805 w 1136"/>
              <a:gd name="T59" fmla="*/ 866 h 1129"/>
              <a:gd name="T60" fmla="*/ 780 w 1136"/>
              <a:gd name="T61" fmla="*/ 800 h 1129"/>
              <a:gd name="T62" fmla="*/ 790 w 1136"/>
              <a:gd name="T63" fmla="*/ 774 h 1129"/>
              <a:gd name="T64" fmla="*/ 765 w 1136"/>
              <a:gd name="T65" fmla="*/ 759 h 1129"/>
              <a:gd name="T66" fmla="*/ 893 w 1136"/>
              <a:gd name="T67" fmla="*/ 790 h 1129"/>
              <a:gd name="T68" fmla="*/ 983 w 1136"/>
              <a:gd name="T69" fmla="*/ 840 h 1129"/>
              <a:gd name="T70" fmla="*/ 1057 w 1136"/>
              <a:gd name="T71" fmla="*/ 869 h 1129"/>
              <a:gd name="T72" fmla="*/ 1127 w 1136"/>
              <a:gd name="T73" fmla="*/ 896 h 1129"/>
              <a:gd name="T74" fmla="*/ 1133 w 1136"/>
              <a:gd name="T75" fmla="*/ 882 h 1129"/>
              <a:gd name="T76" fmla="*/ 1067 w 1136"/>
              <a:gd name="T77" fmla="*/ 862 h 1129"/>
              <a:gd name="T78" fmla="*/ 927 w 1136"/>
              <a:gd name="T79" fmla="*/ 800 h 1129"/>
              <a:gd name="T80" fmla="*/ 790 w 1136"/>
              <a:gd name="T81" fmla="*/ 742 h 1129"/>
              <a:gd name="T82" fmla="*/ 1031 w 1136"/>
              <a:gd name="T83" fmla="*/ 542 h 1129"/>
              <a:gd name="T84" fmla="*/ 1079 w 1136"/>
              <a:gd name="T85" fmla="*/ 433 h 1129"/>
              <a:gd name="T86" fmla="*/ 1064 w 1136"/>
              <a:gd name="T87" fmla="*/ 375 h 1129"/>
              <a:gd name="T88" fmla="*/ 1004 w 1136"/>
              <a:gd name="T89" fmla="*/ 359 h 1129"/>
              <a:gd name="T90" fmla="*/ 935 w 1136"/>
              <a:gd name="T91" fmla="*/ 319 h 1129"/>
              <a:gd name="T92" fmla="*/ 951 w 1136"/>
              <a:gd name="T93" fmla="*/ 166 h 1129"/>
              <a:gd name="T94" fmla="*/ 927 w 1136"/>
              <a:gd name="T95" fmla="*/ 40 h 1129"/>
              <a:gd name="T96" fmla="*/ 892 w 1136"/>
              <a:gd name="T97" fmla="*/ 4 h 1129"/>
              <a:gd name="T98" fmla="*/ 747 w 1136"/>
              <a:gd name="T99" fmla="*/ 11 h 1129"/>
              <a:gd name="T100" fmla="*/ 685 w 1136"/>
              <a:gd name="T101" fmla="*/ 53 h 1129"/>
              <a:gd name="T102" fmla="*/ 673 w 1136"/>
              <a:gd name="T103" fmla="*/ 83 h 1129"/>
              <a:gd name="T104" fmla="*/ 614 w 1136"/>
              <a:gd name="T105" fmla="*/ 123 h 1129"/>
              <a:gd name="T106" fmla="*/ 550 w 1136"/>
              <a:gd name="T107" fmla="*/ 159 h 1129"/>
              <a:gd name="T108" fmla="*/ 449 w 1136"/>
              <a:gd name="T109" fmla="*/ 263 h 1129"/>
              <a:gd name="T110" fmla="*/ 368 w 1136"/>
              <a:gd name="T111" fmla="*/ 277 h 1129"/>
              <a:gd name="T112" fmla="*/ 294 w 1136"/>
              <a:gd name="T113" fmla="*/ 259 h 1129"/>
              <a:gd name="T114" fmla="*/ 16 w 1136"/>
              <a:gd name="T115" fmla="*/ 759 h 1129"/>
              <a:gd name="T116" fmla="*/ 208 w 1136"/>
              <a:gd name="T117" fmla="*/ 299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36" h="1129">
                <a:moveTo>
                  <a:pt x="593" y="825"/>
                </a:moveTo>
                <a:lnTo>
                  <a:pt x="593" y="825"/>
                </a:lnTo>
                <a:lnTo>
                  <a:pt x="623" y="820"/>
                </a:lnTo>
                <a:lnTo>
                  <a:pt x="623" y="820"/>
                </a:lnTo>
                <a:lnTo>
                  <a:pt x="635" y="820"/>
                </a:lnTo>
                <a:lnTo>
                  <a:pt x="660" y="821"/>
                </a:lnTo>
                <a:lnTo>
                  <a:pt x="693" y="820"/>
                </a:lnTo>
                <a:lnTo>
                  <a:pt x="712" y="817"/>
                </a:lnTo>
                <a:lnTo>
                  <a:pt x="730" y="815"/>
                </a:lnTo>
                <a:lnTo>
                  <a:pt x="730" y="815"/>
                </a:lnTo>
                <a:lnTo>
                  <a:pt x="743" y="812"/>
                </a:lnTo>
                <a:lnTo>
                  <a:pt x="752" y="809"/>
                </a:lnTo>
                <a:lnTo>
                  <a:pt x="756" y="807"/>
                </a:lnTo>
                <a:lnTo>
                  <a:pt x="756" y="806"/>
                </a:lnTo>
                <a:lnTo>
                  <a:pt x="755" y="805"/>
                </a:lnTo>
                <a:lnTo>
                  <a:pt x="752" y="804"/>
                </a:lnTo>
                <a:lnTo>
                  <a:pt x="750" y="802"/>
                </a:lnTo>
                <a:lnTo>
                  <a:pt x="745" y="800"/>
                </a:lnTo>
                <a:lnTo>
                  <a:pt x="745" y="800"/>
                </a:lnTo>
                <a:lnTo>
                  <a:pt x="748" y="800"/>
                </a:lnTo>
                <a:lnTo>
                  <a:pt x="757" y="801"/>
                </a:lnTo>
                <a:lnTo>
                  <a:pt x="795" y="860"/>
                </a:lnTo>
                <a:lnTo>
                  <a:pt x="760" y="891"/>
                </a:lnTo>
                <a:lnTo>
                  <a:pt x="760" y="891"/>
                </a:lnTo>
                <a:lnTo>
                  <a:pt x="733" y="911"/>
                </a:lnTo>
                <a:lnTo>
                  <a:pt x="712" y="929"/>
                </a:lnTo>
                <a:lnTo>
                  <a:pt x="703" y="936"/>
                </a:lnTo>
                <a:lnTo>
                  <a:pt x="697" y="943"/>
                </a:lnTo>
                <a:lnTo>
                  <a:pt x="697" y="943"/>
                </a:lnTo>
                <a:lnTo>
                  <a:pt x="699" y="906"/>
                </a:lnTo>
                <a:lnTo>
                  <a:pt x="699" y="906"/>
                </a:lnTo>
                <a:lnTo>
                  <a:pt x="593" y="825"/>
                </a:lnTo>
                <a:lnTo>
                  <a:pt x="593" y="825"/>
                </a:lnTo>
                <a:close/>
                <a:moveTo>
                  <a:pt x="264" y="283"/>
                </a:moveTo>
                <a:lnTo>
                  <a:pt x="264" y="283"/>
                </a:lnTo>
                <a:lnTo>
                  <a:pt x="255" y="287"/>
                </a:lnTo>
                <a:lnTo>
                  <a:pt x="246" y="291"/>
                </a:lnTo>
                <a:lnTo>
                  <a:pt x="230" y="296"/>
                </a:lnTo>
                <a:lnTo>
                  <a:pt x="216" y="299"/>
                </a:lnTo>
                <a:lnTo>
                  <a:pt x="208" y="299"/>
                </a:lnTo>
                <a:lnTo>
                  <a:pt x="208" y="299"/>
                </a:lnTo>
                <a:lnTo>
                  <a:pt x="205" y="305"/>
                </a:lnTo>
                <a:lnTo>
                  <a:pt x="198" y="318"/>
                </a:lnTo>
                <a:lnTo>
                  <a:pt x="187" y="334"/>
                </a:lnTo>
                <a:lnTo>
                  <a:pt x="173" y="354"/>
                </a:lnTo>
                <a:lnTo>
                  <a:pt x="173" y="354"/>
                </a:lnTo>
                <a:lnTo>
                  <a:pt x="169" y="359"/>
                </a:lnTo>
                <a:lnTo>
                  <a:pt x="164" y="364"/>
                </a:lnTo>
                <a:lnTo>
                  <a:pt x="154" y="371"/>
                </a:lnTo>
                <a:lnTo>
                  <a:pt x="143" y="375"/>
                </a:lnTo>
                <a:lnTo>
                  <a:pt x="135" y="377"/>
                </a:lnTo>
                <a:lnTo>
                  <a:pt x="126" y="378"/>
                </a:lnTo>
                <a:lnTo>
                  <a:pt x="118" y="378"/>
                </a:lnTo>
                <a:lnTo>
                  <a:pt x="114" y="380"/>
                </a:lnTo>
                <a:lnTo>
                  <a:pt x="112" y="380"/>
                </a:lnTo>
                <a:lnTo>
                  <a:pt x="112" y="380"/>
                </a:lnTo>
                <a:lnTo>
                  <a:pt x="106" y="395"/>
                </a:lnTo>
                <a:lnTo>
                  <a:pt x="92" y="425"/>
                </a:lnTo>
                <a:lnTo>
                  <a:pt x="92" y="425"/>
                </a:lnTo>
                <a:lnTo>
                  <a:pt x="87" y="434"/>
                </a:lnTo>
                <a:lnTo>
                  <a:pt x="79" y="440"/>
                </a:lnTo>
                <a:lnTo>
                  <a:pt x="70" y="447"/>
                </a:lnTo>
                <a:lnTo>
                  <a:pt x="62" y="452"/>
                </a:lnTo>
                <a:lnTo>
                  <a:pt x="47" y="458"/>
                </a:lnTo>
                <a:lnTo>
                  <a:pt x="41" y="461"/>
                </a:lnTo>
                <a:lnTo>
                  <a:pt x="41" y="461"/>
                </a:lnTo>
                <a:lnTo>
                  <a:pt x="41" y="472"/>
                </a:lnTo>
                <a:lnTo>
                  <a:pt x="41" y="511"/>
                </a:lnTo>
                <a:lnTo>
                  <a:pt x="41" y="511"/>
                </a:lnTo>
                <a:lnTo>
                  <a:pt x="41" y="524"/>
                </a:lnTo>
                <a:lnTo>
                  <a:pt x="38" y="534"/>
                </a:lnTo>
                <a:lnTo>
                  <a:pt x="35" y="543"/>
                </a:lnTo>
                <a:lnTo>
                  <a:pt x="31" y="550"/>
                </a:lnTo>
                <a:lnTo>
                  <a:pt x="27" y="557"/>
                </a:lnTo>
                <a:lnTo>
                  <a:pt x="25" y="562"/>
                </a:lnTo>
                <a:lnTo>
                  <a:pt x="25" y="567"/>
                </a:lnTo>
                <a:lnTo>
                  <a:pt x="26" y="572"/>
                </a:lnTo>
                <a:lnTo>
                  <a:pt x="26" y="572"/>
                </a:lnTo>
                <a:lnTo>
                  <a:pt x="33" y="582"/>
                </a:lnTo>
                <a:lnTo>
                  <a:pt x="41" y="592"/>
                </a:lnTo>
                <a:lnTo>
                  <a:pt x="51" y="602"/>
                </a:lnTo>
                <a:lnTo>
                  <a:pt x="51" y="602"/>
                </a:lnTo>
                <a:lnTo>
                  <a:pt x="41" y="606"/>
                </a:lnTo>
                <a:lnTo>
                  <a:pt x="28" y="612"/>
                </a:lnTo>
                <a:lnTo>
                  <a:pt x="11" y="623"/>
                </a:lnTo>
                <a:lnTo>
                  <a:pt x="11" y="623"/>
                </a:lnTo>
                <a:lnTo>
                  <a:pt x="6" y="626"/>
                </a:lnTo>
                <a:lnTo>
                  <a:pt x="3" y="629"/>
                </a:lnTo>
                <a:lnTo>
                  <a:pt x="0" y="633"/>
                </a:lnTo>
                <a:lnTo>
                  <a:pt x="0" y="636"/>
                </a:lnTo>
                <a:lnTo>
                  <a:pt x="0" y="640"/>
                </a:lnTo>
                <a:lnTo>
                  <a:pt x="0" y="644"/>
                </a:lnTo>
                <a:lnTo>
                  <a:pt x="4" y="652"/>
                </a:lnTo>
                <a:lnTo>
                  <a:pt x="8" y="659"/>
                </a:lnTo>
                <a:lnTo>
                  <a:pt x="13" y="666"/>
                </a:lnTo>
                <a:lnTo>
                  <a:pt x="21" y="673"/>
                </a:lnTo>
                <a:lnTo>
                  <a:pt x="21" y="673"/>
                </a:lnTo>
                <a:lnTo>
                  <a:pt x="23" y="678"/>
                </a:lnTo>
                <a:lnTo>
                  <a:pt x="26" y="688"/>
                </a:lnTo>
                <a:lnTo>
                  <a:pt x="28" y="705"/>
                </a:lnTo>
                <a:lnTo>
                  <a:pt x="31" y="734"/>
                </a:lnTo>
                <a:lnTo>
                  <a:pt x="31" y="734"/>
                </a:lnTo>
                <a:lnTo>
                  <a:pt x="31" y="749"/>
                </a:lnTo>
                <a:lnTo>
                  <a:pt x="30" y="759"/>
                </a:lnTo>
                <a:lnTo>
                  <a:pt x="28" y="762"/>
                </a:lnTo>
                <a:lnTo>
                  <a:pt x="26" y="763"/>
                </a:lnTo>
                <a:lnTo>
                  <a:pt x="25" y="764"/>
                </a:lnTo>
                <a:lnTo>
                  <a:pt x="23" y="764"/>
                </a:lnTo>
                <a:lnTo>
                  <a:pt x="46" y="779"/>
                </a:lnTo>
                <a:lnTo>
                  <a:pt x="46" y="779"/>
                </a:lnTo>
                <a:lnTo>
                  <a:pt x="76" y="782"/>
                </a:lnTo>
                <a:lnTo>
                  <a:pt x="106" y="785"/>
                </a:lnTo>
                <a:lnTo>
                  <a:pt x="132" y="790"/>
                </a:lnTo>
                <a:lnTo>
                  <a:pt x="132" y="790"/>
                </a:lnTo>
                <a:lnTo>
                  <a:pt x="143" y="793"/>
                </a:lnTo>
                <a:lnTo>
                  <a:pt x="154" y="798"/>
                </a:lnTo>
                <a:lnTo>
                  <a:pt x="173" y="810"/>
                </a:lnTo>
                <a:lnTo>
                  <a:pt x="183" y="816"/>
                </a:lnTo>
                <a:lnTo>
                  <a:pt x="193" y="823"/>
                </a:lnTo>
                <a:lnTo>
                  <a:pt x="204" y="826"/>
                </a:lnTo>
                <a:lnTo>
                  <a:pt x="218" y="830"/>
                </a:lnTo>
                <a:lnTo>
                  <a:pt x="218" y="830"/>
                </a:lnTo>
                <a:lnTo>
                  <a:pt x="240" y="833"/>
                </a:lnTo>
                <a:lnTo>
                  <a:pt x="274" y="834"/>
                </a:lnTo>
                <a:lnTo>
                  <a:pt x="362" y="836"/>
                </a:lnTo>
                <a:lnTo>
                  <a:pt x="452" y="838"/>
                </a:lnTo>
                <a:lnTo>
                  <a:pt x="490" y="836"/>
                </a:lnTo>
                <a:lnTo>
                  <a:pt x="517" y="835"/>
                </a:lnTo>
                <a:lnTo>
                  <a:pt x="517" y="835"/>
                </a:lnTo>
                <a:lnTo>
                  <a:pt x="542" y="833"/>
                </a:lnTo>
                <a:lnTo>
                  <a:pt x="542" y="901"/>
                </a:lnTo>
                <a:lnTo>
                  <a:pt x="486" y="972"/>
                </a:lnTo>
                <a:lnTo>
                  <a:pt x="486" y="972"/>
                </a:lnTo>
                <a:lnTo>
                  <a:pt x="471" y="1011"/>
                </a:lnTo>
                <a:lnTo>
                  <a:pt x="461" y="1041"/>
                </a:lnTo>
                <a:lnTo>
                  <a:pt x="456" y="1058"/>
                </a:lnTo>
                <a:lnTo>
                  <a:pt x="456" y="1058"/>
                </a:lnTo>
                <a:lnTo>
                  <a:pt x="456" y="1063"/>
                </a:lnTo>
                <a:lnTo>
                  <a:pt x="457" y="1065"/>
                </a:lnTo>
                <a:lnTo>
                  <a:pt x="459" y="1067"/>
                </a:lnTo>
                <a:lnTo>
                  <a:pt x="461" y="1068"/>
                </a:lnTo>
                <a:lnTo>
                  <a:pt x="461" y="1068"/>
                </a:lnTo>
                <a:lnTo>
                  <a:pt x="462" y="1068"/>
                </a:lnTo>
                <a:lnTo>
                  <a:pt x="464" y="1065"/>
                </a:lnTo>
                <a:lnTo>
                  <a:pt x="466" y="1059"/>
                </a:lnTo>
                <a:lnTo>
                  <a:pt x="474" y="1036"/>
                </a:lnTo>
                <a:lnTo>
                  <a:pt x="486" y="997"/>
                </a:lnTo>
                <a:lnTo>
                  <a:pt x="486" y="997"/>
                </a:lnTo>
                <a:lnTo>
                  <a:pt x="490" y="991"/>
                </a:lnTo>
                <a:lnTo>
                  <a:pt x="497" y="982"/>
                </a:lnTo>
                <a:lnTo>
                  <a:pt x="516" y="957"/>
                </a:lnTo>
                <a:lnTo>
                  <a:pt x="536" y="929"/>
                </a:lnTo>
                <a:lnTo>
                  <a:pt x="543" y="916"/>
                </a:lnTo>
                <a:lnTo>
                  <a:pt x="547" y="906"/>
                </a:lnTo>
                <a:lnTo>
                  <a:pt x="547" y="906"/>
                </a:lnTo>
                <a:lnTo>
                  <a:pt x="549" y="898"/>
                </a:lnTo>
                <a:lnTo>
                  <a:pt x="550" y="890"/>
                </a:lnTo>
                <a:lnTo>
                  <a:pt x="550" y="868"/>
                </a:lnTo>
                <a:lnTo>
                  <a:pt x="549" y="831"/>
                </a:lnTo>
                <a:lnTo>
                  <a:pt x="549" y="831"/>
                </a:lnTo>
                <a:lnTo>
                  <a:pt x="581" y="828"/>
                </a:lnTo>
                <a:lnTo>
                  <a:pt x="581" y="828"/>
                </a:lnTo>
                <a:lnTo>
                  <a:pt x="651" y="879"/>
                </a:lnTo>
                <a:lnTo>
                  <a:pt x="678" y="901"/>
                </a:lnTo>
                <a:lnTo>
                  <a:pt x="689" y="911"/>
                </a:lnTo>
                <a:lnTo>
                  <a:pt x="689" y="911"/>
                </a:lnTo>
                <a:lnTo>
                  <a:pt x="679" y="982"/>
                </a:lnTo>
                <a:lnTo>
                  <a:pt x="679" y="1053"/>
                </a:lnTo>
                <a:lnTo>
                  <a:pt x="679" y="1053"/>
                </a:lnTo>
                <a:lnTo>
                  <a:pt x="690" y="1078"/>
                </a:lnTo>
                <a:lnTo>
                  <a:pt x="699" y="1095"/>
                </a:lnTo>
                <a:lnTo>
                  <a:pt x="704" y="1103"/>
                </a:lnTo>
                <a:lnTo>
                  <a:pt x="704" y="1103"/>
                </a:lnTo>
                <a:lnTo>
                  <a:pt x="705" y="1105"/>
                </a:lnTo>
                <a:lnTo>
                  <a:pt x="707" y="1109"/>
                </a:lnTo>
                <a:lnTo>
                  <a:pt x="711" y="1117"/>
                </a:lnTo>
                <a:lnTo>
                  <a:pt x="714" y="1126"/>
                </a:lnTo>
                <a:lnTo>
                  <a:pt x="717" y="1129"/>
                </a:lnTo>
                <a:lnTo>
                  <a:pt x="719" y="1129"/>
                </a:lnTo>
                <a:lnTo>
                  <a:pt x="719" y="1129"/>
                </a:lnTo>
                <a:lnTo>
                  <a:pt x="721" y="1127"/>
                </a:lnTo>
                <a:lnTo>
                  <a:pt x="719" y="1125"/>
                </a:lnTo>
                <a:lnTo>
                  <a:pt x="717" y="1117"/>
                </a:lnTo>
                <a:lnTo>
                  <a:pt x="707" y="1095"/>
                </a:lnTo>
                <a:lnTo>
                  <a:pt x="694" y="1069"/>
                </a:lnTo>
                <a:lnTo>
                  <a:pt x="690" y="1059"/>
                </a:lnTo>
                <a:lnTo>
                  <a:pt x="689" y="1053"/>
                </a:lnTo>
                <a:lnTo>
                  <a:pt x="689" y="1053"/>
                </a:lnTo>
                <a:lnTo>
                  <a:pt x="689" y="1040"/>
                </a:lnTo>
                <a:lnTo>
                  <a:pt x="686" y="1025"/>
                </a:lnTo>
                <a:lnTo>
                  <a:pt x="686" y="1009"/>
                </a:lnTo>
                <a:lnTo>
                  <a:pt x="688" y="1000"/>
                </a:lnTo>
                <a:lnTo>
                  <a:pt x="689" y="992"/>
                </a:lnTo>
                <a:lnTo>
                  <a:pt x="689" y="992"/>
                </a:lnTo>
                <a:lnTo>
                  <a:pt x="693" y="976"/>
                </a:lnTo>
                <a:lnTo>
                  <a:pt x="695" y="952"/>
                </a:lnTo>
                <a:lnTo>
                  <a:pt x="695" y="952"/>
                </a:lnTo>
                <a:lnTo>
                  <a:pt x="698" y="952"/>
                </a:lnTo>
                <a:lnTo>
                  <a:pt x="699" y="952"/>
                </a:lnTo>
                <a:lnTo>
                  <a:pt x="699" y="952"/>
                </a:lnTo>
                <a:lnTo>
                  <a:pt x="730" y="925"/>
                </a:lnTo>
                <a:lnTo>
                  <a:pt x="752" y="906"/>
                </a:lnTo>
                <a:lnTo>
                  <a:pt x="765" y="896"/>
                </a:lnTo>
                <a:lnTo>
                  <a:pt x="765" y="896"/>
                </a:lnTo>
                <a:lnTo>
                  <a:pt x="774" y="891"/>
                </a:lnTo>
                <a:lnTo>
                  <a:pt x="788" y="882"/>
                </a:lnTo>
                <a:lnTo>
                  <a:pt x="799" y="873"/>
                </a:lnTo>
                <a:lnTo>
                  <a:pt x="804" y="869"/>
                </a:lnTo>
                <a:lnTo>
                  <a:pt x="805" y="866"/>
                </a:lnTo>
                <a:lnTo>
                  <a:pt x="805" y="866"/>
                </a:lnTo>
                <a:lnTo>
                  <a:pt x="804" y="862"/>
                </a:lnTo>
                <a:lnTo>
                  <a:pt x="802" y="857"/>
                </a:lnTo>
                <a:lnTo>
                  <a:pt x="793" y="839"/>
                </a:lnTo>
                <a:lnTo>
                  <a:pt x="769" y="802"/>
                </a:lnTo>
                <a:lnTo>
                  <a:pt x="769" y="802"/>
                </a:lnTo>
                <a:lnTo>
                  <a:pt x="775" y="802"/>
                </a:lnTo>
                <a:lnTo>
                  <a:pt x="780" y="800"/>
                </a:lnTo>
                <a:lnTo>
                  <a:pt x="780" y="800"/>
                </a:lnTo>
                <a:lnTo>
                  <a:pt x="788" y="795"/>
                </a:lnTo>
                <a:lnTo>
                  <a:pt x="789" y="793"/>
                </a:lnTo>
                <a:lnTo>
                  <a:pt x="790" y="791"/>
                </a:lnTo>
                <a:lnTo>
                  <a:pt x="792" y="785"/>
                </a:lnTo>
                <a:lnTo>
                  <a:pt x="790" y="774"/>
                </a:lnTo>
                <a:lnTo>
                  <a:pt x="790" y="774"/>
                </a:lnTo>
                <a:lnTo>
                  <a:pt x="789" y="769"/>
                </a:lnTo>
                <a:lnTo>
                  <a:pt x="785" y="766"/>
                </a:lnTo>
                <a:lnTo>
                  <a:pt x="781" y="763"/>
                </a:lnTo>
                <a:lnTo>
                  <a:pt x="778" y="761"/>
                </a:lnTo>
                <a:lnTo>
                  <a:pt x="769" y="759"/>
                </a:lnTo>
                <a:lnTo>
                  <a:pt x="765" y="759"/>
                </a:lnTo>
                <a:lnTo>
                  <a:pt x="765" y="759"/>
                </a:lnTo>
                <a:lnTo>
                  <a:pt x="781" y="748"/>
                </a:lnTo>
                <a:lnTo>
                  <a:pt x="781" y="748"/>
                </a:lnTo>
                <a:lnTo>
                  <a:pt x="832" y="766"/>
                </a:lnTo>
                <a:lnTo>
                  <a:pt x="860" y="776"/>
                </a:lnTo>
                <a:lnTo>
                  <a:pt x="881" y="785"/>
                </a:lnTo>
                <a:lnTo>
                  <a:pt x="881" y="785"/>
                </a:lnTo>
                <a:lnTo>
                  <a:pt x="893" y="790"/>
                </a:lnTo>
                <a:lnTo>
                  <a:pt x="904" y="797"/>
                </a:lnTo>
                <a:lnTo>
                  <a:pt x="928" y="812"/>
                </a:lnTo>
                <a:lnTo>
                  <a:pt x="941" y="821"/>
                </a:lnTo>
                <a:lnTo>
                  <a:pt x="954" y="829"/>
                </a:lnTo>
                <a:lnTo>
                  <a:pt x="967" y="835"/>
                </a:lnTo>
                <a:lnTo>
                  <a:pt x="983" y="840"/>
                </a:lnTo>
                <a:lnTo>
                  <a:pt x="983" y="840"/>
                </a:lnTo>
                <a:lnTo>
                  <a:pt x="1004" y="847"/>
                </a:lnTo>
                <a:lnTo>
                  <a:pt x="1012" y="850"/>
                </a:lnTo>
                <a:lnTo>
                  <a:pt x="1016" y="853"/>
                </a:lnTo>
                <a:lnTo>
                  <a:pt x="1023" y="855"/>
                </a:lnTo>
                <a:lnTo>
                  <a:pt x="1023" y="855"/>
                </a:lnTo>
                <a:lnTo>
                  <a:pt x="1040" y="862"/>
                </a:lnTo>
                <a:lnTo>
                  <a:pt x="1057" y="869"/>
                </a:lnTo>
                <a:lnTo>
                  <a:pt x="1079" y="881"/>
                </a:lnTo>
                <a:lnTo>
                  <a:pt x="1079" y="881"/>
                </a:lnTo>
                <a:lnTo>
                  <a:pt x="1086" y="885"/>
                </a:lnTo>
                <a:lnTo>
                  <a:pt x="1104" y="892"/>
                </a:lnTo>
                <a:lnTo>
                  <a:pt x="1113" y="896"/>
                </a:lnTo>
                <a:lnTo>
                  <a:pt x="1123" y="897"/>
                </a:lnTo>
                <a:lnTo>
                  <a:pt x="1127" y="896"/>
                </a:lnTo>
                <a:lnTo>
                  <a:pt x="1129" y="896"/>
                </a:lnTo>
                <a:lnTo>
                  <a:pt x="1133" y="893"/>
                </a:lnTo>
                <a:lnTo>
                  <a:pt x="1135" y="891"/>
                </a:lnTo>
                <a:lnTo>
                  <a:pt x="1135" y="891"/>
                </a:lnTo>
                <a:lnTo>
                  <a:pt x="1136" y="888"/>
                </a:lnTo>
                <a:lnTo>
                  <a:pt x="1135" y="885"/>
                </a:lnTo>
                <a:lnTo>
                  <a:pt x="1133" y="882"/>
                </a:lnTo>
                <a:lnTo>
                  <a:pt x="1129" y="881"/>
                </a:lnTo>
                <a:lnTo>
                  <a:pt x="1122" y="877"/>
                </a:lnTo>
                <a:lnTo>
                  <a:pt x="1112" y="874"/>
                </a:lnTo>
                <a:lnTo>
                  <a:pt x="1093" y="872"/>
                </a:lnTo>
                <a:lnTo>
                  <a:pt x="1084" y="871"/>
                </a:lnTo>
                <a:lnTo>
                  <a:pt x="1084" y="871"/>
                </a:lnTo>
                <a:lnTo>
                  <a:pt x="1067" y="862"/>
                </a:lnTo>
                <a:lnTo>
                  <a:pt x="1045" y="853"/>
                </a:lnTo>
                <a:lnTo>
                  <a:pt x="1013" y="840"/>
                </a:lnTo>
                <a:lnTo>
                  <a:pt x="1013" y="840"/>
                </a:lnTo>
                <a:lnTo>
                  <a:pt x="983" y="829"/>
                </a:lnTo>
                <a:lnTo>
                  <a:pt x="964" y="821"/>
                </a:lnTo>
                <a:lnTo>
                  <a:pt x="947" y="812"/>
                </a:lnTo>
                <a:lnTo>
                  <a:pt x="927" y="800"/>
                </a:lnTo>
                <a:lnTo>
                  <a:pt x="927" y="800"/>
                </a:lnTo>
                <a:lnTo>
                  <a:pt x="916" y="793"/>
                </a:lnTo>
                <a:lnTo>
                  <a:pt x="900" y="786"/>
                </a:lnTo>
                <a:lnTo>
                  <a:pt x="864" y="769"/>
                </a:lnTo>
                <a:lnTo>
                  <a:pt x="824" y="754"/>
                </a:lnTo>
                <a:lnTo>
                  <a:pt x="790" y="742"/>
                </a:lnTo>
                <a:lnTo>
                  <a:pt x="790" y="742"/>
                </a:lnTo>
                <a:lnTo>
                  <a:pt x="850" y="697"/>
                </a:lnTo>
                <a:lnTo>
                  <a:pt x="886" y="669"/>
                </a:lnTo>
                <a:lnTo>
                  <a:pt x="924" y="640"/>
                </a:lnTo>
                <a:lnTo>
                  <a:pt x="961" y="610"/>
                </a:lnTo>
                <a:lnTo>
                  <a:pt x="994" y="581"/>
                </a:lnTo>
                <a:lnTo>
                  <a:pt x="1021" y="554"/>
                </a:lnTo>
                <a:lnTo>
                  <a:pt x="1031" y="542"/>
                </a:lnTo>
                <a:lnTo>
                  <a:pt x="1038" y="531"/>
                </a:lnTo>
                <a:lnTo>
                  <a:pt x="1038" y="531"/>
                </a:lnTo>
                <a:lnTo>
                  <a:pt x="1054" y="507"/>
                </a:lnTo>
                <a:lnTo>
                  <a:pt x="1065" y="483"/>
                </a:lnTo>
                <a:lnTo>
                  <a:pt x="1073" y="462"/>
                </a:lnTo>
                <a:lnTo>
                  <a:pt x="1078" y="442"/>
                </a:lnTo>
                <a:lnTo>
                  <a:pt x="1079" y="433"/>
                </a:lnTo>
                <a:lnTo>
                  <a:pt x="1080" y="423"/>
                </a:lnTo>
                <a:lnTo>
                  <a:pt x="1079" y="414"/>
                </a:lnTo>
                <a:lnTo>
                  <a:pt x="1078" y="406"/>
                </a:lnTo>
                <a:lnTo>
                  <a:pt x="1076" y="397"/>
                </a:lnTo>
                <a:lnTo>
                  <a:pt x="1073" y="390"/>
                </a:lnTo>
                <a:lnTo>
                  <a:pt x="1069" y="382"/>
                </a:lnTo>
                <a:lnTo>
                  <a:pt x="1064" y="375"/>
                </a:lnTo>
                <a:lnTo>
                  <a:pt x="1064" y="375"/>
                </a:lnTo>
                <a:lnTo>
                  <a:pt x="1057" y="368"/>
                </a:lnTo>
                <a:lnTo>
                  <a:pt x="1048" y="364"/>
                </a:lnTo>
                <a:lnTo>
                  <a:pt x="1040" y="361"/>
                </a:lnTo>
                <a:lnTo>
                  <a:pt x="1028" y="359"/>
                </a:lnTo>
                <a:lnTo>
                  <a:pt x="1017" y="359"/>
                </a:lnTo>
                <a:lnTo>
                  <a:pt x="1004" y="359"/>
                </a:lnTo>
                <a:lnTo>
                  <a:pt x="979" y="363"/>
                </a:lnTo>
                <a:lnTo>
                  <a:pt x="956" y="368"/>
                </a:lnTo>
                <a:lnTo>
                  <a:pt x="936" y="373"/>
                </a:lnTo>
                <a:lnTo>
                  <a:pt x="917" y="380"/>
                </a:lnTo>
                <a:lnTo>
                  <a:pt x="917" y="380"/>
                </a:lnTo>
                <a:lnTo>
                  <a:pt x="922" y="362"/>
                </a:lnTo>
                <a:lnTo>
                  <a:pt x="935" y="319"/>
                </a:lnTo>
                <a:lnTo>
                  <a:pt x="941" y="292"/>
                </a:lnTo>
                <a:lnTo>
                  <a:pt x="946" y="264"/>
                </a:lnTo>
                <a:lnTo>
                  <a:pt x="951" y="238"/>
                </a:lnTo>
                <a:lnTo>
                  <a:pt x="952" y="213"/>
                </a:lnTo>
                <a:lnTo>
                  <a:pt x="952" y="213"/>
                </a:lnTo>
                <a:lnTo>
                  <a:pt x="952" y="190"/>
                </a:lnTo>
                <a:lnTo>
                  <a:pt x="951" y="166"/>
                </a:lnTo>
                <a:lnTo>
                  <a:pt x="950" y="143"/>
                </a:lnTo>
                <a:lnTo>
                  <a:pt x="947" y="121"/>
                </a:lnTo>
                <a:lnTo>
                  <a:pt x="943" y="100"/>
                </a:lnTo>
                <a:lnTo>
                  <a:pt x="940" y="78"/>
                </a:lnTo>
                <a:lnTo>
                  <a:pt x="933" y="59"/>
                </a:lnTo>
                <a:lnTo>
                  <a:pt x="927" y="40"/>
                </a:lnTo>
                <a:lnTo>
                  <a:pt x="927" y="40"/>
                </a:lnTo>
                <a:lnTo>
                  <a:pt x="923" y="32"/>
                </a:lnTo>
                <a:lnTo>
                  <a:pt x="919" y="25"/>
                </a:lnTo>
                <a:lnTo>
                  <a:pt x="914" y="19"/>
                </a:lnTo>
                <a:lnTo>
                  <a:pt x="911" y="14"/>
                </a:lnTo>
                <a:lnTo>
                  <a:pt x="904" y="9"/>
                </a:lnTo>
                <a:lnTo>
                  <a:pt x="899" y="6"/>
                </a:lnTo>
                <a:lnTo>
                  <a:pt x="892" y="4"/>
                </a:lnTo>
                <a:lnTo>
                  <a:pt x="884" y="1"/>
                </a:lnTo>
                <a:lnTo>
                  <a:pt x="865" y="0"/>
                </a:lnTo>
                <a:lnTo>
                  <a:pt x="842" y="0"/>
                </a:lnTo>
                <a:lnTo>
                  <a:pt x="780" y="5"/>
                </a:lnTo>
                <a:lnTo>
                  <a:pt x="780" y="5"/>
                </a:lnTo>
                <a:lnTo>
                  <a:pt x="762" y="8"/>
                </a:lnTo>
                <a:lnTo>
                  <a:pt x="747" y="11"/>
                </a:lnTo>
                <a:lnTo>
                  <a:pt x="733" y="15"/>
                </a:lnTo>
                <a:lnTo>
                  <a:pt x="722" y="20"/>
                </a:lnTo>
                <a:lnTo>
                  <a:pt x="712" y="27"/>
                </a:lnTo>
                <a:lnTo>
                  <a:pt x="703" y="33"/>
                </a:lnTo>
                <a:lnTo>
                  <a:pt x="695" y="39"/>
                </a:lnTo>
                <a:lnTo>
                  <a:pt x="689" y="47"/>
                </a:lnTo>
                <a:lnTo>
                  <a:pt x="685" y="53"/>
                </a:lnTo>
                <a:lnTo>
                  <a:pt x="681" y="59"/>
                </a:lnTo>
                <a:lnTo>
                  <a:pt x="676" y="71"/>
                </a:lnTo>
                <a:lnTo>
                  <a:pt x="674" y="78"/>
                </a:lnTo>
                <a:lnTo>
                  <a:pt x="674" y="81"/>
                </a:lnTo>
                <a:lnTo>
                  <a:pt x="674" y="81"/>
                </a:lnTo>
                <a:lnTo>
                  <a:pt x="674" y="82"/>
                </a:lnTo>
                <a:lnTo>
                  <a:pt x="673" y="83"/>
                </a:lnTo>
                <a:lnTo>
                  <a:pt x="667" y="87"/>
                </a:lnTo>
                <a:lnTo>
                  <a:pt x="659" y="91"/>
                </a:lnTo>
                <a:lnTo>
                  <a:pt x="659" y="91"/>
                </a:lnTo>
                <a:lnTo>
                  <a:pt x="652" y="95"/>
                </a:lnTo>
                <a:lnTo>
                  <a:pt x="645" y="100"/>
                </a:lnTo>
                <a:lnTo>
                  <a:pt x="628" y="111"/>
                </a:lnTo>
                <a:lnTo>
                  <a:pt x="614" y="123"/>
                </a:lnTo>
                <a:lnTo>
                  <a:pt x="611" y="125"/>
                </a:lnTo>
                <a:lnTo>
                  <a:pt x="608" y="127"/>
                </a:lnTo>
                <a:lnTo>
                  <a:pt x="608" y="127"/>
                </a:lnTo>
                <a:lnTo>
                  <a:pt x="605" y="127"/>
                </a:lnTo>
                <a:lnTo>
                  <a:pt x="599" y="129"/>
                </a:lnTo>
                <a:lnTo>
                  <a:pt x="579" y="140"/>
                </a:lnTo>
                <a:lnTo>
                  <a:pt x="550" y="159"/>
                </a:lnTo>
                <a:lnTo>
                  <a:pt x="512" y="187"/>
                </a:lnTo>
                <a:lnTo>
                  <a:pt x="512" y="187"/>
                </a:lnTo>
                <a:lnTo>
                  <a:pt x="502" y="196"/>
                </a:lnTo>
                <a:lnTo>
                  <a:pt x="493" y="205"/>
                </a:lnTo>
                <a:lnTo>
                  <a:pt x="475" y="224"/>
                </a:lnTo>
                <a:lnTo>
                  <a:pt x="461" y="244"/>
                </a:lnTo>
                <a:lnTo>
                  <a:pt x="449" y="263"/>
                </a:lnTo>
                <a:lnTo>
                  <a:pt x="438" y="281"/>
                </a:lnTo>
                <a:lnTo>
                  <a:pt x="432" y="296"/>
                </a:lnTo>
                <a:lnTo>
                  <a:pt x="426" y="309"/>
                </a:lnTo>
                <a:lnTo>
                  <a:pt x="426" y="309"/>
                </a:lnTo>
                <a:lnTo>
                  <a:pt x="414" y="301"/>
                </a:lnTo>
                <a:lnTo>
                  <a:pt x="385" y="286"/>
                </a:lnTo>
                <a:lnTo>
                  <a:pt x="368" y="277"/>
                </a:lnTo>
                <a:lnTo>
                  <a:pt x="351" y="268"/>
                </a:lnTo>
                <a:lnTo>
                  <a:pt x="333" y="262"/>
                </a:lnTo>
                <a:lnTo>
                  <a:pt x="319" y="258"/>
                </a:lnTo>
                <a:lnTo>
                  <a:pt x="319" y="258"/>
                </a:lnTo>
                <a:lnTo>
                  <a:pt x="308" y="257"/>
                </a:lnTo>
                <a:lnTo>
                  <a:pt x="300" y="257"/>
                </a:lnTo>
                <a:lnTo>
                  <a:pt x="294" y="259"/>
                </a:lnTo>
                <a:lnTo>
                  <a:pt x="289" y="263"/>
                </a:lnTo>
                <a:lnTo>
                  <a:pt x="279" y="273"/>
                </a:lnTo>
                <a:lnTo>
                  <a:pt x="273" y="278"/>
                </a:lnTo>
                <a:lnTo>
                  <a:pt x="264" y="283"/>
                </a:lnTo>
                <a:lnTo>
                  <a:pt x="264" y="283"/>
                </a:lnTo>
                <a:close/>
                <a:moveTo>
                  <a:pt x="16" y="759"/>
                </a:moveTo>
                <a:lnTo>
                  <a:pt x="16" y="759"/>
                </a:lnTo>
                <a:lnTo>
                  <a:pt x="18" y="762"/>
                </a:lnTo>
                <a:lnTo>
                  <a:pt x="21" y="763"/>
                </a:lnTo>
                <a:lnTo>
                  <a:pt x="23" y="764"/>
                </a:lnTo>
                <a:lnTo>
                  <a:pt x="16" y="759"/>
                </a:lnTo>
                <a:close/>
                <a:moveTo>
                  <a:pt x="208" y="299"/>
                </a:moveTo>
                <a:lnTo>
                  <a:pt x="208" y="299"/>
                </a:lnTo>
                <a:lnTo>
                  <a:pt x="208" y="299"/>
                </a:lnTo>
                <a:lnTo>
                  <a:pt x="208" y="299"/>
                </a:lnTo>
                <a:lnTo>
                  <a:pt x="208" y="299"/>
                </a:lnTo>
                <a:lnTo>
                  <a:pt x="208" y="2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8B4C96DF-B7F7-4E66-B20B-5A71BC6E61CD}"/>
              </a:ext>
            </a:extLst>
          </p:cNvPr>
          <p:cNvSpPr>
            <a:spLocks noEditPoints="1"/>
          </p:cNvSpPr>
          <p:nvPr/>
        </p:nvSpPr>
        <p:spPr bwMode="auto">
          <a:xfrm>
            <a:off x="5988115" y="773705"/>
            <a:ext cx="1521577" cy="1497855"/>
          </a:xfrm>
          <a:custGeom>
            <a:avLst/>
            <a:gdLst>
              <a:gd name="T0" fmla="*/ 341 w 1347"/>
              <a:gd name="T1" fmla="*/ 736 h 1326"/>
              <a:gd name="T2" fmla="*/ 196 w 1347"/>
              <a:gd name="T3" fmla="*/ 699 h 1326"/>
              <a:gd name="T4" fmla="*/ 161 w 1347"/>
              <a:gd name="T5" fmla="*/ 690 h 1326"/>
              <a:gd name="T6" fmla="*/ 196 w 1347"/>
              <a:gd name="T7" fmla="*/ 710 h 1326"/>
              <a:gd name="T8" fmla="*/ 404 w 1347"/>
              <a:gd name="T9" fmla="*/ 801 h 1326"/>
              <a:gd name="T10" fmla="*/ 500 w 1347"/>
              <a:gd name="T11" fmla="*/ 863 h 1326"/>
              <a:gd name="T12" fmla="*/ 503 w 1347"/>
              <a:gd name="T13" fmla="*/ 972 h 1326"/>
              <a:gd name="T14" fmla="*/ 565 w 1347"/>
              <a:gd name="T15" fmla="*/ 1100 h 1326"/>
              <a:gd name="T16" fmla="*/ 556 w 1347"/>
              <a:gd name="T17" fmla="*/ 1182 h 1326"/>
              <a:gd name="T18" fmla="*/ 569 w 1347"/>
              <a:gd name="T19" fmla="*/ 1181 h 1326"/>
              <a:gd name="T20" fmla="*/ 575 w 1347"/>
              <a:gd name="T21" fmla="*/ 1096 h 1326"/>
              <a:gd name="T22" fmla="*/ 529 w 1347"/>
              <a:gd name="T23" fmla="*/ 982 h 1326"/>
              <a:gd name="T24" fmla="*/ 543 w 1347"/>
              <a:gd name="T25" fmla="*/ 1001 h 1326"/>
              <a:gd name="T26" fmla="*/ 631 w 1347"/>
              <a:gd name="T27" fmla="*/ 1046 h 1326"/>
              <a:gd name="T28" fmla="*/ 658 w 1347"/>
              <a:gd name="T29" fmla="*/ 1177 h 1326"/>
              <a:gd name="T30" fmla="*/ 637 w 1347"/>
              <a:gd name="T31" fmla="*/ 1302 h 1326"/>
              <a:gd name="T32" fmla="*/ 670 w 1347"/>
              <a:gd name="T33" fmla="*/ 1177 h 1326"/>
              <a:gd name="T34" fmla="*/ 751 w 1347"/>
              <a:gd name="T35" fmla="*/ 1148 h 1326"/>
              <a:gd name="T36" fmla="*/ 890 w 1347"/>
              <a:gd name="T37" fmla="*/ 1261 h 1326"/>
              <a:gd name="T38" fmla="*/ 953 w 1347"/>
              <a:gd name="T39" fmla="*/ 1272 h 1326"/>
              <a:gd name="T40" fmla="*/ 1070 w 1347"/>
              <a:gd name="T41" fmla="*/ 1326 h 1326"/>
              <a:gd name="T42" fmla="*/ 1099 w 1347"/>
              <a:gd name="T43" fmla="*/ 1306 h 1326"/>
              <a:gd name="T44" fmla="*/ 1209 w 1347"/>
              <a:gd name="T45" fmla="*/ 1254 h 1326"/>
              <a:gd name="T46" fmla="*/ 1238 w 1347"/>
              <a:gd name="T47" fmla="*/ 1209 h 1326"/>
              <a:gd name="T48" fmla="*/ 1236 w 1347"/>
              <a:gd name="T49" fmla="*/ 1146 h 1326"/>
              <a:gd name="T50" fmla="*/ 1293 w 1347"/>
              <a:gd name="T51" fmla="*/ 1129 h 1326"/>
              <a:gd name="T52" fmla="*/ 1344 w 1347"/>
              <a:gd name="T53" fmla="*/ 1062 h 1326"/>
              <a:gd name="T54" fmla="*/ 1337 w 1347"/>
              <a:gd name="T55" fmla="*/ 981 h 1326"/>
              <a:gd name="T56" fmla="*/ 1339 w 1347"/>
              <a:gd name="T57" fmla="*/ 849 h 1326"/>
              <a:gd name="T58" fmla="*/ 1318 w 1347"/>
              <a:gd name="T59" fmla="*/ 756 h 1326"/>
              <a:gd name="T60" fmla="*/ 1274 w 1347"/>
              <a:gd name="T61" fmla="*/ 682 h 1326"/>
              <a:gd name="T62" fmla="*/ 1224 w 1347"/>
              <a:gd name="T63" fmla="*/ 628 h 1326"/>
              <a:gd name="T64" fmla="*/ 1158 w 1347"/>
              <a:gd name="T65" fmla="*/ 590 h 1326"/>
              <a:gd name="T66" fmla="*/ 1103 w 1347"/>
              <a:gd name="T67" fmla="*/ 566 h 1326"/>
              <a:gd name="T68" fmla="*/ 1147 w 1347"/>
              <a:gd name="T69" fmla="*/ 503 h 1326"/>
              <a:gd name="T70" fmla="*/ 1112 w 1347"/>
              <a:gd name="T71" fmla="*/ 245 h 1326"/>
              <a:gd name="T72" fmla="*/ 1093 w 1347"/>
              <a:gd name="T73" fmla="*/ 129 h 1326"/>
              <a:gd name="T74" fmla="*/ 1067 w 1347"/>
              <a:gd name="T75" fmla="*/ 45 h 1326"/>
              <a:gd name="T76" fmla="*/ 972 w 1347"/>
              <a:gd name="T77" fmla="*/ 0 h 1326"/>
              <a:gd name="T78" fmla="*/ 898 w 1347"/>
              <a:gd name="T79" fmla="*/ 24 h 1326"/>
              <a:gd name="T80" fmla="*/ 774 w 1347"/>
              <a:gd name="T81" fmla="*/ 219 h 1326"/>
              <a:gd name="T82" fmla="*/ 661 w 1347"/>
              <a:gd name="T83" fmla="*/ 503 h 1326"/>
              <a:gd name="T84" fmla="*/ 612 w 1347"/>
              <a:gd name="T85" fmla="*/ 794 h 1326"/>
              <a:gd name="T86" fmla="*/ 588 w 1347"/>
              <a:gd name="T87" fmla="*/ 777 h 1326"/>
              <a:gd name="T88" fmla="*/ 571 w 1347"/>
              <a:gd name="T89" fmla="*/ 727 h 1326"/>
              <a:gd name="T90" fmla="*/ 619 w 1347"/>
              <a:gd name="T91" fmla="*/ 589 h 1326"/>
              <a:gd name="T92" fmla="*/ 642 w 1347"/>
              <a:gd name="T93" fmla="*/ 474 h 1326"/>
              <a:gd name="T94" fmla="*/ 629 w 1347"/>
              <a:gd name="T95" fmla="*/ 468 h 1326"/>
              <a:gd name="T96" fmla="*/ 614 w 1347"/>
              <a:gd name="T97" fmla="*/ 572 h 1326"/>
              <a:gd name="T98" fmla="*/ 562 w 1347"/>
              <a:gd name="T99" fmla="*/ 738 h 1326"/>
              <a:gd name="T100" fmla="*/ 537 w 1347"/>
              <a:gd name="T101" fmla="*/ 777 h 1326"/>
              <a:gd name="T102" fmla="*/ 404 w 1347"/>
              <a:gd name="T103" fmla="*/ 691 h 1326"/>
              <a:gd name="T104" fmla="*/ 257 w 1347"/>
              <a:gd name="T105" fmla="*/ 556 h 1326"/>
              <a:gd name="T106" fmla="*/ 53 w 1347"/>
              <a:gd name="T107" fmla="*/ 400 h 1326"/>
              <a:gd name="T108" fmla="*/ 0 w 1347"/>
              <a:gd name="T109" fmla="*/ 363 h 1326"/>
              <a:gd name="T110" fmla="*/ 571 w 1347"/>
              <a:gd name="T111" fmla="*/ 949 h 1326"/>
              <a:gd name="T112" fmla="*/ 528 w 1347"/>
              <a:gd name="T113" fmla="*/ 943 h 1326"/>
              <a:gd name="T114" fmla="*/ 524 w 1347"/>
              <a:gd name="T115" fmla="*/ 805 h 1326"/>
              <a:gd name="T116" fmla="*/ 503 w 1347"/>
              <a:gd name="T117" fmla="*/ 784 h 1326"/>
              <a:gd name="T118" fmla="*/ 532 w 1347"/>
              <a:gd name="T119" fmla="*/ 787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47" h="1326">
                <a:moveTo>
                  <a:pt x="0" y="363"/>
                </a:moveTo>
                <a:lnTo>
                  <a:pt x="0" y="363"/>
                </a:lnTo>
                <a:lnTo>
                  <a:pt x="4" y="369"/>
                </a:lnTo>
                <a:lnTo>
                  <a:pt x="12" y="377"/>
                </a:lnTo>
                <a:lnTo>
                  <a:pt x="37" y="409"/>
                </a:lnTo>
                <a:lnTo>
                  <a:pt x="124" y="505"/>
                </a:lnTo>
                <a:lnTo>
                  <a:pt x="234" y="624"/>
                </a:lnTo>
                <a:lnTo>
                  <a:pt x="341" y="736"/>
                </a:lnTo>
                <a:lnTo>
                  <a:pt x="341" y="736"/>
                </a:lnTo>
                <a:lnTo>
                  <a:pt x="305" y="732"/>
                </a:lnTo>
                <a:lnTo>
                  <a:pt x="290" y="729"/>
                </a:lnTo>
                <a:lnTo>
                  <a:pt x="274" y="724"/>
                </a:lnTo>
                <a:lnTo>
                  <a:pt x="274" y="724"/>
                </a:lnTo>
                <a:lnTo>
                  <a:pt x="220" y="708"/>
                </a:lnTo>
                <a:lnTo>
                  <a:pt x="196" y="699"/>
                </a:lnTo>
                <a:lnTo>
                  <a:pt x="196" y="699"/>
                </a:lnTo>
                <a:lnTo>
                  <a:pt x="195" y="696"/>
                </a:lnTo>
                <a:lnTo>
                  <a:pt x="188" y="691"/>
                </a:lnTo>
                <a:lnTo>
                  <a:pt x="184" y="689"/>
                </a:lnTo>
                <a:lnTo>
                  <a:pt x="177" y="687"/>
                </a:lnTo>
                <a:lnTo>
                  <a:pt x="171" y="686"/>
                </a:lnTo>
                <a:lnTo>
                  <a:pt x="165" y="689"/>
                </a:lnTo>
                <a:lnTo>
                  <a:pt x="165" y="689"/>
                </a:lnTo>
                <a:lnTo>
                  <a:pt x="161" y="690"/>
                </a:lnTo>
                <a:lnTo>
                  <a:pt x="160" y="691"/>
                </a:lnTo>
                <a:lnTo>
                  <a:pt x="160" y="692"/>
                </a:lnTo>
                <a:lnTo>
                  <a:pt x="160" y="694"/>
                </a:lnTo>
                <a:lnTo>
                  <a:pt x="165" y="698"/>
                </a:lnTo>
                <a:lnTo>
                  <a:pt x="171" y="701"/>
                </a:lnTo>
                <a:lnTo>
                  <a:pt x="186" y="706"/>
                </a:lnTo>
                <a:lnTo>
                  <a:pt x="196" y="710"/>
                </a:lnTo>
                <a:lnTo>
                  <a:pt x="196" y="710"/>
                </a:lnTo>
                <a:lnTo>
                  <a:pt x="234" y="722"/>
                </a:lnTo>
                <a:lnTo>
                  <a:pt x="281" y="736"/>
                </a:lnTo>
                <a:lnTo>
                  <a:pt x="281" y="736"/>
                </a:lnTo>
                <a:lnTo>
                  <a:pt x="290" y="737"/>
                </a:lnTo>
                <a:lnTo>
                  <a:pt x="305" y="739"/>
                </a:lnTo>
                <a:lnTo>
                  <a:pt x="346" y="742"/>
                </a:lnTo>
                <a:lnTo>
                  <a:pt x="346" y="742"/>
                </a:lnTo>
                <a:lnTo>
                  <a:pt x="404" y="801"/>
                </a:lnTo>
                <a:lnTo>
                  <a:pt x="422" y="819"/>
                </a:lnTo>
                <a:lnTo>
                  <a:pt x="429" y="827"/>
                </a:lnTo>
                <a:lnTo>
                  <a:pt x="429" y="827"/>
                </a:lnTo>
                <a:lnTo>
                  <a:pt x="445" y="834"/>
                </a:lnTo>
                <a:lnTo>
                  <a:pt x="466" y="843"/>
                </a:lnTo>
                <a:lnTo>
                  <a:pt x="479" y="849"/>
                </a:lnTo>
                <a:lnTo>
                  <a:pt x="490" y="856"/>
                </a:lnTo>
                <a:lnTo>
                  <a:pt x="500" y="863"/>
                </a:lnTo>
                <a:lnTo>
                  <a:pt x="508" y="870"/>
                </a:lnTo>
                <a:lnTo>
                  <a:pt x="508" y="870"/>
                </a:lnTo>
                <a:lnTo>
                  <a:pt x="514" y="914"/>
                </a:lnTo>
                <a:lnTo>
                  <a:pt x="514" y="914"/>
                </a:lnTo>
                <a:lnTo>
                  <a:pt x="520" y="947"/>
                </a:lnTo>
                <a:lnTo>
                  <a:pt x="520" y="947"/>
                </a:lnTo>
                <a:lnTo>
                  <a:pt x="527" y="975"/>
                </a:lnTo>
                <a:lnTo>
                  <a:pt x="503" y="972"/>
                </a:lnTo>
                <a:lnTo>
                  <a:pt x="503" y="972"/>
                </a:lnTo>
                <a:lnTo>
                  <a:pt x="512" y="1004"/>
                </a:lnTo>
                <a:lnTo>
                  <a:pt x="519" y="1028"/>
                </a:lnTo>
                <a:lnTo>
                  <a:pt x="524" y="1038"/>
                </a:lnTo>
                <a:lnTo>
                  <a:pt x="528" y="1046"/>
                </a:lnTo>
                <a:lnTo>
                  <a:pt x="528" y="1046"/>
                </a:lnTo>
                <a:lnTo>
                  <a:pt x="551" y="1077"/>
                </a:lnTo>
                <a:lnTo>
                  <a:pt x="565" y="1100"/>
                </a:lnTo>
                <a:lnTo>
                  <a:pt x="565" y="1100"/>
                </a:lnTo>
                <a:lnTo>
                  <a:pt x="570" y="1119"/>
                </a:lnTo>
                <a:lnTo>
                  <a:pt x="574" y="1132"/>
                </a:lnTo>
                <a:lnTo>
                  <a:pt x="575" y="1140"/>
                </a:lnTo>
                <a:lnTo>
                  <a:pt x="575" y="1140"/>
                </a:lnTo>
                <a:lnTo>
                  <a:pt x="571" y="1151"/>
                </a:lnTo>
                <a:lnTo>
                  <a:pt x="563" y="1167"/>
                </a:lnTo>
                <a:lnTo>
                  <a:pt x="556" y="1182"/>
                </a:lnTo>
                <a:lnTo>
                  <a:pt x="555" y="1189"/>
                </a:lnTo>
                <a:lnTo>
                  <a:pt x="553" y="1191"/>
                </a:lnTo>
                <a:lnTo>
                  <a:pt x="553" y="1191"/>
                </a:lnTo>
                <a:lnTo>
                  <a:pt x="555" y="1192"/>
                </a:lnTo>
                <a:lnTo>
                  <a:pt x="556" y="1194"/>
                </a:lnTo>
                <a:lnTo>
                  <a:pt x="560" y="1192"/>
                </a:lnTo>
                <a:lnTo>
                  <a:pt x="565" y="1187"/>
                </a:lnTo>
                <a:lnTo>
                  <a:pt x="569" y="1181"/>
                </a:lnTo>
                <a:lnTo>
                  <a:pt x="569" y="1181"/>
                </a:lnTo>
                <a:lnTo>
                  <a:pt x="579" y="1154"/>
                </a:lnTo>
                <a:lnTo>
                  <a:pt x="586" y="1137"/>
                </a:lnTo>
                <a:lnTo>
                  <a:pt x="586" y="1137"/>
                </a:lnTo>
                <a:lnTo>
                  <a:pt x="581" y="1116"/>
                </a:lnTo>
                <a:lnTo>
                  <a:pt x="579" y="1102"/>
                </a:lnTo>
                <a:lnTo>
                  <a:pt x="576" y="1099"/>
                </a:lnTo>
                <a:lnTo>
                  <a:pt x="575" y="1096"/>
                </a:lnTo>
                <a:lnTo>
                  <a:pt x="575" y="1096"/>
                </a:lnTo>
                <a:lnTo>
                  <a:pt x="572" y="1094"/>
                </a:lnTo>
                <a:lnTo>
                  <a:pt x="567" y="1086"/>
                </a:lnTo>
                <a:lnTo>
                  <a:pt x="552" y="1063"/>
                </a:lnTo>
                <a:lnTo>
                  <a:pt x="532" y="1032"/>
                </a:lnTo>
                <a:lnTo>
                  <a:pt x="510" y="980"/>
                </a:lnTo>
                <a:lnTo>
                  <a:pt x="529" y="982"/>
                </a:lnTo>
                <a:lnTo>
                  <a:pt x="529" y="982"/>
                </a:lnTo>
                <a:lnTo>
                  <a:pt x="537" y="1010"/>
                </a:lnTo>
                <a:lnTo>
                  <a:pt x="539" y="1019"/>
                </a:lnTo>
                <a:lnTo>
                  <a:pt x="543" y="1024"/>
                </a:lnTo>
                <a:lnTo>
                  <a:pt x="543" y="1024"/>
                </a:lnTo>
                <a:lnTo>
                  <a:pt x="545" y="1024"/>
                </a:lnTo>
                <a:lnTo>
                  <a:pt x="545" y="1021"/>
                </a:lnTo>
                <a:lnTo>
                  <a:pt x="545" y="1014"/>
                </a:lnTo>
                <a:lnTo>
                  <a:pt x="543" y="1001"/>
                </a:lnTo>
                <a:lnTo>
                  <a:pt x="543" y="1001"/>
                </a:lnTo>
                <a:lnTo>
                  <a:pt x="537" y="982"/>
                </a:lnTo>
                <a:lnTo>
                  <a:pt x="594" y="989"/>
                </a:lnTo>
                <a:lnTo>
                  <a:pt x="594" y="989"/>
                </a:lnTo>
                <a:lnTo>
                  <a:pt x="603" y="1006"/>
                </a:lnTo>
                <a:lnTo>
                  <a:pt x="612" y="1023"/>
                </a:lnTo>
                <a:lnTo>
                  <a:pt x="623" y="1038"/>
                </a:lnTo>
                <a:lnTo>
                  <a:pt x="631" y="1046"/>
                </a:lnTo>
                <a:lnTo>
                  <a:pt x="638" y="1053"/>
                </a:lnTo>
                <a:lnTo>
                  <a:pt x="638" y="1053"/>
                </a:lnTo>
                <a:lnTo>
                  <a:pt x="623" y="1066"/>
                </a:lnTo>
                <a:lnTo>
                  <a:pt x="617" y="1072"/>
                </a:lnTo>
                <a:lnTo>
                  <a:pt x="615" y="1075"/>
                </a:lnTo>
                <a:lnTo>
                  <a:pt x="615" y="1075"/>
                </a:lnTo>
                <a:lnTo>
                  <a:pt x="638" y="1128"/>
                </a:lnTo>
                <a:lnTo>
                  <a:pt x="658" y="1177"/>
                </a:lnTo>
                <a:lnTo>
                  <a:pt x="658" y="1276"/>
                </a:lnTo>
                <a:lnTo>
                  <a:pt x="658" y="1276"/>
                </a:lnTo>
                <a:lnTo>
                  <a:pt x="645" y="1287"/>
                </a:lnTo>
                <a:lnTo>
                  <a:pt x="636" y="1296"/>
                </a:lnTo>
                <a:lnTo>
                  <a:pt x="633" y="1300"/>
                </a:lnTo>
                <a:lnTo>
                  <a:pt x="633" y="1301"/>
                </a:lnTo>
                <a:lnTo>
                  <a:pt x="633" y="1301"/>
                </a:lnTo>
                <a:lnTo>
                  <a:pt x="637" y="1302"/>
                </a:lnTo>
                <a:lnTo>
                  <a:pt x="642" y="1302"/>
                </a:lnTo>
                <a:lnTo>
                  <a:pt x="647" y="1301"/>
                </a:lnTo>
                <a:lnTo>
                  <a:pt x="650" y="1300"/>
                </a:lnTo>
                <a:lnTo>
                  <a:pt x="652" y="1297"/>
                </a:lnTo>
                <a:lnTo>
                  <a:pt x="652" y="1297"/>
                </a:lnTo>
                <a:lnTo>
                  <a:pt x="661" y="1286"/>
                </a:lnTo>
                <a:lnTo>
                  <a:pt x="666" y="1280"/>
                </a:lnTo>
                <a:lnTo>
                  <a:pt x="670" y="1177"/>
                </a:lnTo>
                <a:lnTo>
                  <a:pt x="627" y="1075"/>
                </a:lnTo>
                <a:lnTo>
                  <a:pt x="647" y="1059"/>
                </a:lnTo>
                <a:lnTo>
                  <a:pt x="648" y="1061"/>
                </a:lnTo>
                <a:lnTo>
                  <a:pt x="648" y="1061"/>
                </a:lnTo>
                <a:lnTo>
                  <a:pt x="665" y="1073"/>
                </a:lnTo>
                <a:lnTo>
                  <a:pt x="681" y="1087"/>
                </a:lnTo>
                <a:lnTo>
                  <a:pt x="717" y="1118"/>
                </a:lnTo>
                <a:lnTo>
                  <a:pt x="751" y="1148"/>
                </a:lnTo>
                <a:lnTo>
                  <a:pt x="767" y="1161"/>
                </a:lnTo>
                <a:lnTo>
                  <a:pt x="782" y="1173"/>
                </a:lnTo>
                <a:lnTo>
                  <a:pt x="782" y="1173"/>
                </a:lnTo>
                <a:lnTo>
                  <a:pt x="799" y="1186"/>
                </a:lnTo>
                <a:lnTo>
                  <a:pt x="817" y="1201"/>
                </a:lnTo>
                <a:lnTo>
                  <a:pt x="853" y="1233"/>
                </a:lnTo>
                <a:lnTo>
                  <a:pt x="872" y="1248"/>
                </a:lnTo>
                <a:lnTo>
                  <a:pt x="890" y="1261"/>
                </a:lnTo>
                <a:lnTo>
                  <a:pt x="907" y="1271"/>
                </a:lnTo>
                <a:lnTo>
                  <a:pt x="914" y="1273"/>
                </a:lnTo>
                <a:lnTo>
                  <a:pt x="920" y="1276"/>
                </a:lnTo>
                <a:lnTo>
                  <a:pt x="920" y="1276"/>
                </a:lnTo>
                <a:lnTo>
                  <a:pt x="932" y="1276"/>
                </a:lnTo>
                <a:lnTo>
                  <a:pt x="939" y="1276"/>
                </a:lnTo>
                <a:lnTo>
                  <a:pt x="950" y="1273"/>
                </a:lnTo>
                <a:lnTo>
                  <a:pt x="953" y="1272"/>
                </a:lnTo>
                <a:lnTo>
                  <a:pt x="960" y="1273"/>
                </a:lnTo>
                <a:lnTo>
                  <a:pt x="967" y="1276"/>
                </a:lnTo>
                <a:lnTo>
                  <a:pt x="979" y="1282"/>
                </a:lnTo>
                <a:lnTo>
                  <a:pt x="979" y="1282"/>
                </a:lnTo>
                <a:lnTo>
                  <a:pt x="1009" y="1299"/>
                </a:lnTo>
                <a:lnTo>
                  <a:pt x="1039" y="1313"/>
                </a:lnTo>
                <a:lnTo>
                  <a:pt x="1070" y="1326"/>
                </a:lnTo>
                <a:lnTo>
                  <a:pt x="1070" y="1326"/>
                </a:lnTo>
                <a:lnTo>
                  <a:pt x="1075" y="1315"/>
                </a:lnTo>
                <a:lnTo>
                  <a:pt x="1077" y="1307"/>
                </a:lnTo>
                <a:lnTo>
                  <a:pt x="1080" y="1305"/>
                </a:lnTo>
                <a:lnTo>
                  <a:pt x="1081" y="1305"/>
                </a:lnTo>
                <a:lnTo>
                  <a:pt x="1081" y="1305"/>
                </a:lnTo>
                <a:lnTo>
                  <a:pt x="1086" y="1306"/>
                </a:lnTo>
                <a:lnTo>
                  <a:pt x="1091" y="1306"/>
                </a:lnTo>
                <a:lnTo>
                  <a:pt x="1099" y="1306"/>
                </a:lnTo>
                <a:lnTo>
                  <a:pt x="1109" y="1305"/>
                </a:lnTo>
                <a:lnTo>
                  <a:pt x="1120" y="1301"/>
                </a:lnTo>
                <a:lnTo>
                  <a:pt x="1136" y="1294"/>
                </a:lnTo>
                <a:lnTo>
                  <a:pt x="1153" y="1282"/>
                </a:lnTo>
                <a:lnTo>
                  <a:pt x="1153" y="1282"/>
                </a:lnTo>
                <a:lnTo>
                  <a:pt x="1174" y="1271"/>
                </a:lnTo>
                <a:lnTo>
                  <a:pt x="1193" y="1262"/>
                </a:lnTo>
                <a:lnTo>
                  <a:pt x="1209" y="1254"/>
                </a:lnTo>
                <a:lnTo>
                  <a:pt x="1224" y="1248"/>
                </a:lnTo>
                <a:lnTo>
                  <a:pt x="1247" y="1240"/>
                </a:lnTo>
                <a:lnTo>
                  <a:pt x="1253" y="1238"/>
                </a:lnTo>
                <a:lnTo>
                  <a:pt x="1256" y="1235"/>
                </a:lnTo>
                <a:lnTo>
                  <a:pt x="1256" y="1235"/>
                </a:lnTo>
                <a:lnTo>
                  <a:pt x="1253" y="1230"/>
                </a:lnTo>
                <a:lnTo>
                  <a:pt x="1246" y="1221"/>
                </a:lnTo>
                <a:lnTo>
                  <a:pt x="1238" y="1209"/>
                </a:lnTo>
                <a:lnTo>
                  <a:pt x="1229" y="1194"/>
                </a:lnTo>
                <a:lnTo>
                  <a:pt x="1227" y="1186"/>
                </a:lnTo>
                <a:lnTo>
                  <a:pt x="1224" y="1178"/>
                </a:lnTo>
                <a:lnTo>
                  <a:pt x="1223" y="1171"/>
                </a:lnTo>
                <a:lnTo>
                  <a:pt x="1223" y="1163"/>
                </a:lnTo>
                <a:lnTo>
                  <a:pt x="1225" y="1157"/>
                </a:lnTo>
                <a:lnTo>
                  <a:pt x="1229" y="1151"/>
                </a:lnTo>
                <a:lnTo>
                  <a:pt x="1236" y="1146"/>
                </a:lnTo>
                <a:lnTo>
                  <a:pt x="1244" y="1140"/>
                </a:lnTo>
                <a:lnTo>
                  <a:pt x="1244" y="1140"/>
                </a:lnTo>
                <a:lnTo>
                  <a:pt x="1262" y="1134"/>
                </a:lnTo>
                <a:lnTo>
                  <a:pt x="1274" y="1133"/>
                </a:lnTo>
                <a:lnTo>
                  <a:pt x="1281" y="1132"/>
                </a:lnTo>
                <a:lnTo>
                  <a:pt x="1286" y="1133"/>
                </a:lnTo>
                <a:lnTo>
                  <a:pt x="1289" y="1133"/>
                </a:lnTo>
                <a:lnTo>
                  <a:pt x="1293" y="1129"/>
                </a:lnTo>
                <a:lnTo>
                  <a:pt x="1303" y="1111"/>
                </a:lnTo>
                <a:lnTo>
                  <a:pt x="1303" y="1111"/>
                </a:lnTo>
                <a:lnTo>
                  <a:pt x="1312" y="1099"/>
                </a:lnTo>
                <a:lnTo>
                  <a:pt x="1319" y="1089"/>
                </a:lnTo>
                <a:lnTo>
                  <a:pt x="1327" y="1081"/>
                </a:lnTo>
                <a:lnTo>
                  <a:pt x="1334" y="1075"/>
                </a:lnTo>
                <a:lnTo>
                  <a:pt x="1341" y="1068"/>
                </a:lnTo>
                <a:lnTo>
                  <a:pt x="1344" y="1062"/>
                </a:lnTo>
                <a:lnTo>
                  <a:pt x="1347" y="1056"/>
                </a:lnTo>
                <a:lnTo>
                  <a:pt x="1347" y="1046"/>
                </a:lnTo>
                <a:lnTo>
                  <a:pt x="1347" y="1046"/>
                </a:lnTo>
                <a:lnTo>
                  <a:pt x="1343" y="1027"/>
                </a:lnTo>
                <a:lnTo>
                  <a:pt x="1339" y="1010"/>
                </a:lnTo>
                <a:lnTo>
                  <a:pt x="1338" y="1001"/>
                </a:lnTo>
                <a:lnTo>
                  <a:pt x="1337" y="992"/>
                </a:lnTo>
                <a:lnTo>
                  <a:pt x="1337" y="981"/>
                </a:lnTo>
                <a:lnTo>
                  <a:pt x="1339" y="970"/>
                </a:lnTo>
                <a:lnTo>
                  <a:pt x="1339" y="970"/>
                </a:lnTo>
                <a:lnTo>
                  <a:pt x="1342" y="956"/>
                </a:lnTo>
                <a:lnTo>
                  <a:pt x="1343" y="943"/>
                </a:lnTo>
                <a:lnTo>
                  <a:pt x="1343" y="919"/>
                </a:lnTo>
                <a:lnTo>
                  <a:pt x="1339" y="863"/>
                </a:lnTo>
                <a:lnTo>
                  <a:pt x="1339" y="863"/>
                </a:lnTo>
                <a:lnTo>
                  <a:pt x="1339" y="849"/>
                </a:lnTo>
                <a:lnTo>
                  <a:pt x="1341" y="838"/>
                </a:lnTo>
                <a:lnTo>
                  <a:pt x="1344" y="820"/>
                </a:lnTo>
                <a:lnTo>
                  <a:pt x="1344" y="811"/>
                </a:lnTo>
                <a:lnTo>
                  <a:pt x="1343" y="801"/>
                </a:lnTo>
                <a:lnTo>
                  <a:pt x="1338" y="789"/>
                </a:lnTo>
                <a:lnTo>
                  <a:pt x="1328" y="772"/>
                </a:lnTo>
                <a:lnTo>
                  <a:pt x="1328" y="772"/>
                </a:lnTo>
                <a:lnTo>
                  <a:pt x="1318" y="756"/>
                </a:lnTo>
                <a:lnTo>
                  <a:pt x="1310" y="743"/>
                </a:lnTo>
                <a:lnTo>
                  <a:pt x="1299" y="729"/>
                </a:lnTo>
                <a:lnTo>
                  <a:pt x="1291" y="722"/>
                </a:lnTo>
                <a:lnTo>
                  <a:pt x="1287" y="717"/>
                </a:lnTo>
                <a:lnTo>
                  <a:pt x="1285" y="710"/>
                </a:lnTo>
                <a:lnTo>
                  <a:pt x="1285" y="710"/>
                </a:lnTo>
                <a:lnTo>
                  <a:pt x="1279" y="696"/>
                </a:lnTo>
                <a:lnTo>
                  <a:pt x="1274" y="682"/>
                </a:lnTo>
                <a:lnTo>
                  <a:pt x="1270" y="676"/>
                </a:lnTo>
                <a:lnTo>
                  <a:pt x="1265" y="670"/>
                </a:lnTo>
                <a:lnTo>
                  <a:pt x="1257" y="662"/>
                </a:lnTo>
                <a:lnTo>
                  <a:pt x="1248" y="656"/>
                </a:lnTo>
                <a:lnTo>
                  <a:pt x="1248" y="656"/>
                </a:lnTo>
                <a:lnTo>
                  <a:pt x="1239" y="648"/>
                </a:lnTo>
                <a:lnTo>
                  <a:pt x="1233" y="641"/>
                </a:lnTo>
                <a:lnTo>
                  <a:pt x="1224" y="628"/>
                </a:lnTo>
                <a:lnTo>
                  <a:pt x="1220" y="622"/>
                </a:lnTo>
                <a:lnTo>
                  <a:pt x="1214" y="615"/>
                </a:lnTo>
                <a:lnTo>
                  <a:pt x="1205" y="608"/>
                </a:lnTo>
                <a:lnTo>
                  <a:pt x="1194" y="600"/>
                </a:lnTo>
                <a:lnTo>
                  <a:pt x="1194" y="600"/>
                </a:lnTo>
                <a:lnTo>
                  <a:pt x="1186" y="598"/>
                </a:lnTo>
                <a:lnTo>
                  <a:pt x="1177" y="594"/>
                </a:lnTo>
                <a:lnTo>
                  <a:pt x="1158" y="590"/>
                </a:lnTo>
                <a:lnTo>
                  <a:pt x="1137" y="587"/>
                </a:lnTo>
                <a:lnTo>
                  <a:pt x="1114" y="586"/>
                </a:lnTo>
                <a:lnTo>
                  <a:pt x="1079" y="585"/>
                </a:lnTo>
                <a:lnTo>
                  <a:pt x="1063" y="586"/>
                </a:lnTo>
                <a:lnTo>
                  <a:pt x="1063" y="586"/>
                </a:lnTo>
                <a:lnTo>
                  <a:pt x="1075" y="581"/>
                </a:lnTo>
                <a:lnTo>
                  <a:pt x="1088" y="575"/>
                </a:lnTo>
                <a:lnTo>
                  <a:pt x="1103" y="566"/>
                </a:lnTo>
                <a:lnTo>
                  <a:pt x="1118" y="555"/>
                </a:lnTo>
                <a:lnTo>
                  <a:pt x="1124" y="547"/>
                </a:lnTo>
                <a:lnTo>
                  <a:pt x="1131" y="539"/>
                </a:lnTo>
                <a:lnTo>
                  <a:pt x="1137" y="532"/>
                </a:lnTo>
                <a:lnTo>
                  <a:pt x="1142" y="523"/>
                </a:lnTo>
                <a:lnTo>
                  <a:pt x="1144" y="513"/>
                </a:lnTo>
                <a:lnTo>
                  <a:pt x="1147" y="503"/>
                </a:lnTo>
                <a:lnTo>
                  <a:pt x="1147" y="503"/>
                </a:lnTo>
                <a:lnTo>
                  <a:pt x="1147" y="480"/>
                </a:lnTo>
                <a:lnTo>
                  <a:pt x="1147" y="457"/>
                </a:lnTo>
                <a:lnTo>
                  <a:pt x="1143" y="433"/>
                </a:lnTo>
                <a:lnTo>
                  <a:pt x="1139" y="409"/>
                </a:lnTo>
                <a:lnTo>
                  <a:pt x="1131" y="360"/>
                </a:lnTo>
                <a:lnTo>
                  <a:pt x="1122" y="309"/>
                </a:lnTo>
                <a:lnTo>
                  <a:pt x="1122" y="309"/>
                </a:lnTo>
                <a:lnTo>
                  <a:pt x="1112" y="245"/>
                </a:lnTo>
                <a:lnTo>
                  <a:pt x="1110" y="228"/>
                </a:lnTo>
                <a:lnTo>
                  <a:pt x="1110" y="214"/>
                </a:lnTo>
                <a:lnTo>
                  <a:pt x="1110" y="214"/>
                </a:lnTo>
                <a:lnTo>
                  <a:pt x="1109" y="204"/>
                </a:lnTo>
                <a:lnTo>
                  <a:pt x="1108" y="194"/>
                </a:lnTo>
                <a:lnTo>
                  <a:pt x="1101" y="167"/>
                </a:lnTo>
                <a:lnTo>
                  <a:pt x="1095" y="141"/>
                </a:lnTo>
                <a:lnTo>
                  <a:pt x="1093" y="129"/>
                </a:lnTo>
                <a:lnTo>
                  <a:pt x="1093" y="119"/>
                </a:lnTo>
                <a:lnTo>
                  <a:pt x="1093" y="119"/>
                </a:lnTo>
                <a:lnTo>
                  <a:pt x="1093" y="100"/>
                </a:lnTo>
                <a:lnTo>
                  <a:pt x="1093" y="90"/>
                </a:lnTo>
                <a:lnTo>
                  <a:pt x="1090" y="80"/>
                </a:lnTo>
                <a:lnTo>
                  <a:pt x="1086" y="69"/>
                </a:lnTo>
                <a:lnTo>
                  <a:pt x="1079" y="56"/>
                </a:lnTo>
                <a:lnTo>
                  <a:pt x="1067" y="45"/>
                </a:lnTo>
                <a:lnTo>
                  <a:pt x="1052" y="32"/>
                </a:lnTo>
                <a:lnTo>
                  <a:pt x="1052" y="32"/>
                </a:lnTo>
                <a:lnTo>
                  <a:pt x="1034" y="19"/>
                </a:lnTo>
                <a:lnTo>
                  <a:pt x="1017" y="10"/>
                </a:lnTo>
                <a:lnTo>
                  <a:pt x="999" y="4"/>
                </a:lnTo>
                <a:lnTo>
                  <a:pt x="990" y="2"/>
                </a:lnTo>
                <a:lnTo>
                  <a:pt x="981" y="0"/>
                </a:lnTo>
                <a:lnTo>
                  <a:pt x="972" y="0"/>
                </a:lnTo>
                <a:lnTo>
                  <a:pt x="962" y="0"/>
                </a:lnTo>
                <a:lnTo>
                  <a:pt x="953" y="2"/>
                </a:lnTo>
                <a:lnTo>
                  <a:pt x="943" y="4"/>
                </a:lnTo>
                <a:lnTo>
                  <a:pt x="934" y="7"/>
                </a:lnTo>
                <a:lnTo>
                  <a:pt x="924" y="10"/>
                </a:lnTo>
                <a:lnTo>
                  <a:pt x="903" y="21"/>
                </a:lnTo>
                <a:lnTo>
                  <a:pt x="903" y="21"/>
                </a:lnTo>
                <a:lnTo>
                  <a:pt x="898" y="24"/>
                </a:lnTo>
                <a:lnTo>
                  <a:pt x="891" y="29"/>
                </a:lnTo>
                <a:lnTo>
                  <a:pt x="877" y="45"/>
                </a:lnTo>
                <a:lnTo>
                  <a:pt x="862" y="65"/>
                </a:lnTo>
                <a:lnTo>
                  <a:pt x="846" y="90"/>
                </a:lnTo>
                <a:lnTo>
                  <a:pt x="828" y="118"/>
                </a:lnTo>
                <a:lnTo>
                  <a:pt x="810" y="150"/>
                </a:lnTo>
                <a:lnTo>
                  <a:pt x="791" y="184"/>
                </a:lnTo>
                <a:lnTo>
                  <a:pt x="774" y="219"/>
                </a:lnTo>
                <a:lnTo>
                  <a:pt x="738" y="293"/>
                </a:lnTo>
                <a:lnTo>
                  <a:pt x="708" y="363"/>
                </a:lnTo>
                <a:lnTo>
                  <a:pt x="694" y="398"/>
                </a:lnTo>
                <a:lnTo>
                  <a:pt x="682" y="428"/>
                </a:lnTo>
                <a:lnTo>
                  <a:pt x="674" y="456"/>
                </a:lnTo>
                <a:lnTo>
                  <a:pt x="666" y="480"/>
                </a:lnTo>
                <a:lnTo>
                  <a:pt x="666" y="480"/>
                </a:lnTo>
                <a:lnTo>
                  <a:pt x="661" y="503"/>
                </a:lnTo>
                <a:lnTo>
                  <a:pt x="656" y="527"/>
                </a:lnTo>
                <a:lnTo>
                  <a:pt x="648" y="579"/>
                </a:lnTo>
                <a:lnTo>
                  <a:pt x="642" y="630"/>
                </a:lnTo>
                <a:lnTo>
                  <a:pt x="637" y="681"/>
                </a:lnTo>
                <a:lnTo>
                  <a:pt x="632" y="761"/>
                </a:lnTo>
                <a:lnTo>
                  <a:pt x="629" y="794"/>
                </a:lnTo>
                <a:lnTo>
                  <a:pt x="612" y="794"/>
                </a:lnTo>
                <a:lnTo>
                  <a:pt x="612" y="794"/>
                </a:lnTo>
                <a:lnTo>
                  <a:pt x="613" y="792"/>
                </a:lnTo>
                <a:lnTo>
                  <a:pt x="614" y="787"/>
                </a:lnTo>
                <a:lnTo>
                  <a:pt x="613" y="786"/>
                </a:lnTo>
                <a:lnTo>
                  <a:pt x="610" y="784"/>
                </a:lnTo>
                <a:lnTo>
                  <a:pt x="607" y="781"/>
                </a:lnTo>
                <a:lnTo>
                  <a:pt x="600" y="780"/>
                </a:lnTo>
                <a:lnTo>
                  <a:pt x="600" y="780"/>
                </a:lnTo>
                <a:lnTo>
                  <a:pt x="588" y="777"/>
                </a:lnTo>
                <a:lnTo>
                  <a:pt x="577" y="779"/>
                </a:lnTo>
                <a:lnTo>
                  <a:pt x="569" y="780"/>
                </a:lnTo>
                <a:lnTo>
                  <a:pt x="569" y="780"/>
                </a:lnTo>
                <a:lnTo>
                  <a:pt x="567" y="779"/>
                </a:lnTo>
                <a:lnTo>
                  <a:pt x="565" y="777"/>
                </a:lnTo>
                <a:lnTo>
                  <a:pt x="565" y="777"/>
                </a:lnTo>
                <a:lnTo>
                  <a:pt x="569" y="743"/>
                </a:lnTo>
                <a:lnTo>
                  <a:pt x="571" y="727"/>
                </a:lnTo>
                <a:lnTo>
                  <a:pt x="575" y="714"/>
                </a:lnTo>
                <a:lnTo>
                  <a:pt x="575" y="714"/>
                </a:lnTo>
                <a:lnTo>
                  <a:pt x="582" y="694"/>
                </a:lnTo>
                <a:lnTo>
                  <a:pt x="594" y="661"/>
                </a:lnTo>
                <a:lnTo>
                  <a:pt x="605" y="627"/>
                </a:lnTo>
                <a:lnTo>
                  <a:pt x="615" y="600"/>
                </a:lnTo>
                <a:lnTo>
                  <a:pt x="615" y="600"/>
                </a:lnTo>
                <a:lnTo>
                  <a:pt x="619" y="589"/>
                </a:lnTo>
                <a:lnTo>
                  <a:pt x="623" y="574"/>
                </a:lnTo>
                <a:lnTo>
                  <a:pt x="629" y="539"/>
                </a:lnTo>
                <a:lnTo>
                  <a:pt x="632" y="510"/>
                </a:lnTo>
                <a:lnTo>
                  <a:pt x="633" y="499"/>
                </a:lnTo>
                <a:lnTo>
                  <a:pt x="633" y="499"/>
                </a:lnTo>
                <a:lnTo>
                  <a:pt x="636" y="493"/>
                </a:lnTo>
                <a:lnTo>
                  <a:pt x="641" y="480"/>
                </a:lnTo>
                <a:lnTo>
                  <a:pt x="642" y="474"/>
                </a:lnTo>
                <a:lnTo>
                  <a:pt x="642" y="467"/>
                </a:lnTo>
                <a:lnTo>
                  <a:pt x="641" y="463"/>
                </a:lnTo>
                <a:lnTo>
                  <a:pt x="639" y="462"/>
                </a:lnTo>
                <a:lnTo>
                  <a:pt x="637" y="462"/>
                </a:lnTo>
                <a:lnTo>
                  <a:pt x="637" y="462"/>
                </a:lnTo>
                <a:lnTo>
                  <a:pt x="634" y="462"/>
                </a:lnTo>
                <a:lnTo>
                  <a:pt x="633" y="463"/>
                </a:lnTo>
                <a:lnTo>
                  <a:pt x="629" y="468"/>
                </a:lnTo>
                <a:lnTo>
                  <a:pt x="627" y="474"/>
                </a:lnTo>
                <a:lnTo>
                  <a:pt x="626" y="481"/>
                </a:lnTo>
                <a:lnTo>
                  <a:pt x="623" y="493"/>
                </a:lnTo>
                <a:lnTo>
                  <a:pt x="623" y="499"/>
                </a:lnTo>
                <a:lnTo>
                  <a:pt x="623" y="499"/>
                </a:lnTo>
                <a:lnTo>
                  <a:pt x="619" y="534"/>
                </a:lnTo>
                <a:lnTo>
                  <a:pt x="615" y="562"/>
                </a:lnTo>
                <a:lnTo>
                  <a:pt x="614" y="572"/>
                </a:lnTo>
                <a:lnTo>
                  <a:pt x="612" y="579"/>
                </a:lnTo>
                <a:lnTo>
                  <a:pt x="612" y="579"/>
                </a:lnTo>
                <a:lnTo>
                  <a:pt x="590" y="644"/>
                </a:lnTo>
                <a:lnTo>
                  <a:pt x="576" y="687"/>
                </a:lnTo>
                <a:lnTo>
                  <a:pt x="569" y="710"/>
                </a:lnTo>
                <a:lnTo>
                  <a:pt x="569" y="710"/>
                </a:lnTo>
                <a:lnTo>
                  <a:pt x="565" y="720"/>
                </a:lnTo>
                <a:lnTo>
                  <a:pt x="562" y="738"/>
                </a:lnTo>
                <a:lnTo>
                  <a:pt x="556" y="776"/>
                </a:lnTo>
                <a:lnTo>
                  <a:pt x="553" y="776"/>
                </a:lnTo>
                <a:lnTo>
                  <a:pt x="553" y="776"/>
                </a:lnTo>
                <a:lnTo>
                  <a:pt x="546" y="775"/>
                </a:lnTo>
                <a:lnTo>
                  <a:pt x="541" y="775"/>
                </a:lnTo>
                <a:lnTo>
                  <a:pt x="538" y="775"/>
                </a:lnTo>
                <a:lnTo>
                  <a:pt x="537" y="777"/>
                </a:lnTo>
                <a:lnTo>
                  <a:pt x="537" y="777"/>
                </a:lnTo>
                <a:lnTo>
                  <a:pt x="514" y="768"/>
                </a:lnTo>
                <a:lnTo>
                  <a:pt x="498" y="762"/>
                </a:lnTo>
                <a:lnTo>
                  <a:pt x="479" y="757"/>
                </a:lnTo>
                <a:lnTo>
                  <a:pt x="479" y="757"/>
                </a:lnTo>
                <a:lnTo>
                  <a:pt x="461" y="741"/>
                </a:lnTo>
                <a:lnTo>
                  <a:pt x="442" y="723"/>
                </a:lnTo>
                <a:lnTo>
                  <a:pt x="404" y="691"/>
                </a:lnTo>
                <a:lnTo>
                  <a:pt x="404" y="691"/>
                </a:lnTo>
                <a:lnTo>
                  <a:pt x="371" y="665"/>
                </a:lnTo>
                <a:lnTo>
                  <a:pt x="336" y="634"/>
                </a:lnTo>
                <a:lnTo>
                  <a:pt x="301" y="601"/>
                </a:lnTo>
                <a:lnTo>
                  <a:pt x="286" y="586"/>
                </a:lnTo>
                <a:lnTo>
                  <a:pt x="274" y="571"/>
                </a:lnTo>
                <a:lnTo>
                  <a:pt x="274" y="571"/>
                </a:lnTo>
                <a:lnTo>
                  <a:pt x="266" y="563"/>
                </a:lnTo>
                <a:lnTo>
                  <a:pt x="257" y="556"/>
                </a:lnTo>
                <a:lnTo>
                  <a:pt x="234" y="537"/>
                </a:lnTo>
                <a:lnTo>
                  <a:pt x="207" y="517"/>
                </a:lnTo>
                <a:lnTo>
                  <a:pt x="177" y="496"/>
                </a:lnTo>
                <a:lnTo>
                  <a:pt x="120" y="456"/>
                </a:lnTo>
                <a:lnTo>
                  <a:pt x="98" y="439"/>
                </a:lnTo>
                <a:lnTo>
                  <a:pt x="80" y="425"/>
                </a:lnTo>
                <a:lnTo>
                  <a:pt x="80" y="425"/>
                </a:lnTo>
                <a:lnTo>
                  <a:pt x="53" y="400"/>
                </a:lnTo>
                <a:lnTo>
                  <a:pt x="26" y="376"/>
                </a:lnTo>
                <a:lnTo>
                  <a:pt x="14" y="367"/>
                </a:lnTo>
                <a:lnTo>
                  <a:pt x="7" y="362"/>
                </a:lnTo>
                <a:lnTo>
                  <a:pt x="3" y="361"/>
                </a:lnTo>
                <a:lnTo>
                  <a:pt x="2" y="360"/>
                </a:lnTo>
                <a:lnTo>
                  <a:pt x="0" y="361"/>
                </a:lnTo>
                <a:lnTo>
                  <a:pt x="0" y="363"/>
                </a:lnTo>
                <a:lnTo>
                  <a:pt x="0" y="363"/>
                </a:lnTo>
                <a:close/>
                <a:moveTo>
                  <a:pt x="522" y="897"/>
                </a:moveTo>
                <a:lnTo>
                  <a:pt x="522" y="897"/>
                </a:lnTo>
                <a:lnTo>
                  <a:pt x="527" y="904"/>
                </a:lnTo>
                <a:lnTo>
                  <a:pt x="533" y="910"/>
                </a:lnTo>
                <a:lnTo>
                  <a:pt x="547" y="923"/>
                </a:lnTo>
                <a:lnTo>
                  <a:pt x="555" y="930"/>
                </a:lnTo>
                <a:lnTo>
                  <a:pt x="562" y="939"/>
                </a:lnTo>
                <a:lnTo>
                  <a:pt x="571" y="949"/>
                </a:lnTo>
                <a:lnTo>
                  <a:pt x="579" y="962"/>
                </a:lnTo>
                <a:lnTo>
                  <a:pt x="579" y="962"/>
                </a:lnTo>
                <a:lnTo>
                  <a:pt x="589" y="978"/>
                </a:lnTo>
                <a:lnTo>
                  <a:pt x="589" y="978"/>
                </a:lnTo>
                <a:lnTo>
                  <a:pt x="536" y="975"/>
                </a:lnTo>
                <a:lnTo>
                  <a:pt x="536" y="975"/>
                </a:lnTo>
                <a:lnTo>
                  <a:pt x="531" y="954"/>
                </a:lnTo>
                <a:lnTo>
                  <a:pt x="528" y="943"/>
                </a:lnTo>
                <a:lnTo>
                  <a:pt x="528" y="943"/>
                </a:lnTo>
                <a:lnTo>
                  <a:pt x="528" y="937"/>
                </a:lnTo>
                <a:lnTo>
                  <a:pt x="527" y="925"/>
                </a:lnTo>
                <a:lnTo>
                  <a:pt x="524" y="910"/>
                </a:lnTo>
                <a:lnTo>
                  <a:pt x="522" y="897"/>
                </a:lnTo>
                <a:close/>
                <a:moveTo>
                  <a:pt x="532" y="787"/>
                </a:moveTo>
                <a:lnTo>
                  <a:pt x="532" y="787"/>
                </a:lnTo>
                <a:lnTo>
                  <a:pt x="524" y="805"/>
                </a:lnTo>
                <a:lnTo>
                  <a:pt x="524" y="805"/>
                </a:lnTo>
                <a:lnTo>
                  <a:pt x="526" y="808"/>
                </a:lnTo>
                <a:lnTo>
                  <a:pt x="526" y="811"/>
                </a:lnTo>
                <a:lnTo>
                  <a:pt x="524" y="811"/>
                </a:lnTo>
                <a:lnTo>
                  <a:pt x="522" y="810"/>
                </a:lnTo>
                <a:lnTo>
                  <a:pt x="514" y="798"/>
                </a:lnTo>
                <a:lnTo>
                  <a:pt x="514" y="798"/>
                </a:lnTo>
                <a:lnTo>
                  <a:pt x="503" y="784"/>
                </a:lnTo>
                <a:lnTo>
                  <a:pt x="488" y="766"/>
                </a:lnTo>
                <a:lnTo>
                  <a:pt x="488" y="766"/>
                </a:lnTo>
                <a:lnTo>
                  <a:pt x="491" y="767"/>
                </a:lnTo>
                <a:lnTo>
                  <a:pt x="495" y="768"/>
                </a:lnTo>
                <a:lnTo>
                  <a:pt x="495" y="768"/>
                </a:lnTo>
                <a:lnTo>
                  <a:pt x="513" y="777"/>
                </a:lnTo>
                <a:lnTo>
                  <a:pt x="532" y="787"/>
                </a:lnTo>
                <a:lnTo>
                  <a:pt x="532" y="7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E5E4DE7-71E9-4E05-8CEF-C29ED847FA7A}"/>
              </a:ext>
            </a:extLst>
          </p:cNvPr>
          <p:cNvSpPr>
            <a:spLocks noEditPoints="1"/>
          </p:cNvSpPr>
          <p:nvPr/>
        </p:nvSpPr>
        <p:spPr bwMode="auto">
          <a:xfrm>
            <a:off x="4223860" y="4815837"/>
            <a:ext cx="1514449" cy="1614195"/>
          </a:xfrm>
          <a:custGeom>
            <a:avLst/>
            <a:gdLst>
              <a:gd name="T0" fmla="*/ 398 w 1078"/>
              <a:gd name="T1" fmla="*/ 120 h 1149"/>
              <a:gd name="T2" fmla="*/ 136 w 1078"/>
              <a:gd name="T3" fmla="*/ 7 h 1149"/>
              <a:gd name="T4" fmla="*/ 12 w 1078"/>
              <a:gd name="T5" fmla="*/ 30 h 1149"/>
              <a:gd name="T6" fmla="*/ 33 w 1078"/>
              <a:gd name="T7" fmla="*/ 167 h 1149"/>
              <a:gd name="T8" fmla="*/ 189 w 1078"/>
              <a:gd name="T9" fmla="*/ 569 h 1149"/>
              <a:gd name="T10" fmla="*/ 281 w 1078"/>
              <a:gd name="T11" fmla="*/ 630 h 1149"/>
              <a:gd name="T12" fmla="*/ 315 w 1078"/>
              <a:gd name="T13" fmla="*/ 683 h 1149"/>
              <a:gd name="T14" fmla="*/ 133 w 1078"/>
              <a:gd name="T15" fmla="*/ 779 h 1149"/>
              <a:gd name="T16" fmla="*/ 156 w 1078"/>
              <a:gd name="T17" fmla="*/ 826 h 1149"/>
              <a:gd name="T18" fmla="*/ 145 w 1078"/>
              <a:gd name="T19" fmla="*/ 861 h 1149"/>
              <a:gd name="T20" fmla="*/ 167 w 1078"/>
              <a:gd name="T21" fmla="*/ 930 h 1149"/>
              <a:gd name="T22" fmla="*/ 184 w 1078"/>
              <a:gd name="T23" fmla="*/ 945 h 1149"/>
              <a:gd name="T24" fmla="*/ 189 w 1078"/>
              <a:gd name="T25" fmla="*/ 990 h 1149"/>
              <a:gd name="T26" fmla="*/ 95 w 1078"/>
              <a:gd name="T27" fmla="*/ 1068 h 1149"/>
              <a:gd name="T28" fmla="*/ 81 w 1078"/>
              <a:gd name="T29" fmla="*/ 1119 h 1149"/>
              <a:gd name="T30" fmla="*/ 172 w 1078"/>
              <a:gd name="T31" fmla="*/ 1042 h 1149"/>
              <a:gd name="T32" fmla="*/ 249 w 1078"/>
              <a:gd name="T33" fmla="*/ 1021 h 1149"/>
              <a:gd name="T34" fmla="*/ 302 w 1078"/>
              <a:gd name="T35" fmla="*/ 1035 h 1149"/>
              <a:gd name="T36" fmla="*/ 329 w 1078"/>
              <a:gd name="T37" fmla="*/ 1058 h 1149"/>
              <a:gd name="T38" fmla="*/ 403 w 1078"/>
              <a:gd name="T39" fmla="*/ 1001 h 1149"/>
              <a:gd name="T40" fmla="*/ 413 w 1078"/>
              <a:gd name="T41" fmla="*/ 1028 h 1149"/>
              <a:gd name="T42" fmla="*/ 480 w 1078"/>
              <a:gd name="T43" fmla="*/ 1000 h 1149"/>
              <a:gd name="T44" fmla="*/ 549 w 1078"/>
              <a:gd name="T45" fmla="*/ 876 h 1149"/>
              <a:gd name="T46" fmla="*/ 665 w 1078"/>
              <a:gd name="T47" fmla="*/ 765 h 1149"/>
              <a:gd name="T48" fmla="*/ 588 w 1078"/>
              <a:gd name="T49" fmla="*/ 944 h 1149"/>
              <a:gd name="T50" fmla="*/ 625 w 1078"/>
              <a:gd name="T51" fmla="*/ 971 h 1149"/>
              <a:gd name="T52" fmla="*/ 704 w 1078"/>
              <a:gd name="T53" fmla="*/ 868 h 1149"/>
              <a:gd name="T54" fmla="*/ 744 w 1078"/>
              <a:gd name="T55" fmla="*/ 912 h 1149"/>
              <a:gd name="T56" fmla="*/ 826 w 1078"/>
              <a:gd name="T57" fmla="*/ 1149 h 1149"/>
              <a:gd name="T58" fmla="*/ 757 w 1078"/>
              <a:gd name="T59" fmla="*/ 915 h 1149"/>
              <a:gd name="T60" fmla="*/ 800 w 1078"/>
              <a:gd name="T61" fmla="*/ 877 h 1149"/>
              <a:gd name="T62" fmla="*/ 840 w 1078"/>
              <a:gd name="T63" fmla="*/ 1076 h 1149"/>
              <a:gd name="T64" fmla="*/ 837 w 1078"/>
              <a:gd name="T65" fmla="*/ 1143 h 1149"/>
              <a:gd name="T66" fmla="*/ 839 w 1078"/>
              <a:gd name="T67" fmla="*/ 976 h 1149"/>
              <a:gd name="T68" fmla="*/ 795 w 1078"/>
              <a:gd name="T69" fmla="*/ 791 h 1149"/>
              <a:gd name="T70" fmla="*/ 1035 w 1078"/>
              <a:gd name="T71" fmla="*/ 974 h 1149"/>
              <a:gd name="T72" fmla="*/ 1078 w 1078"/>
              <a:gd name="T73" fmla="*/ 996 h 1149"/>
              <a:gd name="T74" fmla="*/ 1024 w 1078"/>
              <a:gd name="T75" fmla="*/ 943 h 1149"/>
              <a:gd name="T76" fmla="*/ 965 w 1078"/>
              <a:gd name="T77" fmla="*/ 724 h 1149"/>
              <a:gd name="T78" fmla="*/ 877 w 1078"/>
              <a:gd name="T79" fmla="*/ 624 h 1149"/>
              <a:gd name="T80" fmla="*/ 858 w 1078"/>
              <a:gd name="T81" fmla="*/ 580 h 1149"/>
              <a:gd name="T82" fmla="*/ 964 w 1078"/>
              <a:gd name="T83" fmla="*/ 507 h 1149"/>
              <a:gd name="T84" fmla="*/ 1076 w 1078"/>
              <a:gd name="T85" fmla="*/ 420 h 1149"/>
              <a:gd name="T86" fmla="*/ 1061 w 1078"/>
              <a:gd name="T87" fmla="*/ 414 h 1149"/>
              <a:gd name="T88" fmla="*/ 898 w 1078"/>
              <a:gd name="T89" fmla="*/ 539 h 1149"/>
              <a:gd name="T90" fmla="*/ 831 w 1078"/>
              <a:gd name="T91" fmla="*/ 598 h 1149"/>
              <a:gd name="T92" fmla="*/ 814 w 1078"/>
              <a:gd name="T93" fmla="*/ 467 h 1149"/>
              <a:gd name="T94" fmla="*/ 723 w 1078"/>
              <a:gd name="T95" fmla="*/ 66 h 1149"/>
              <a:gd name="T96" fmla="*/ 644 w 1078"/>
              <a:gd name="T97" fmla="*/ 10 h 1149"/>
              <a:gd name="T98" fmla="*/ 588 w 1078"/>
              <a:gd name="T99" fmla="*/ 127 h 1149"/>
              <a:gd name="T100" fmla="*/ 811 w 1078"/>
              <a:gd name="T101" fmla="*/ 601 h 1149"/>
              <a:gd name="T102" fmla="*/ 815 w 1078"/>
              <a:gd name="T103" fmla="*/ 733 h 1149"/>
              <a:gd name="T104" fmla="*/ 944 w 1078"/>
              <a:gd name="T105" fmla="*/ 862 h 1149"/>
              <a:gd name="T106" fmla="*/ 940 w 1078"/>
              <a:gd name="T107" fmla="*/ 848 h 1149"/>
              <a:gd name="T108" fmla="*/ 923 w 1078"/>
              <a:gd name="T109" fmla="*/ 768 h 1149"/>
              <a:gd name="T110" fmla="*/ 907 w 1078"/>
              <a:gd name="T111" fmla="*/ 801 h 1149"/>
              <a:gd name="T112" fmla="*/ 927 w 1078"/>
              <a:gd name="T113" fmla="*/ 712 h 1149"/>
              <a:gd name="T114" fmla="*/ 995 w 1078"/>
              <a:gd name="T115" fmla="*/ 814 h 1149"/>
              <a:gd name="T116" fmla="*/ 963 w 1078"/>
              <a:gd name="T117" fmla="*/ 868 h 1149"/>
              <a:gd name="T118" fmla="*/ 903 w 1078"/>
              <a:gd name="T119" fmla="*/ 732 h 1149"/>
              <a:gd name="T120" fmla="*/ 851 w 1078"/>
              <a:gd name="T121" fmla="*/ 708 h 1149"/>
              <a:gd name="T122" fmla="*/ 871 w 1078"/>
              <a:gd name="T123" fmla="*/ 668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8" h="1149">
                <a:moveTo>
                  <a:pt x="536" y="269"/>
                </a:moveTo>
                <a:lnTo>
                  <a:pt x="536" y="269"/>
                </a:lnTo>
                <a:lnTo>
                  <a:pt x="531" y="261"/>
                </a:lnTo>
                <a:lnTo>
                  <a:pt x="516" y="241"/>
                </a:lnTo>
                <a:lnTo>
                  <a:pt x="492" y="212"/>
                </a:lnTo>
                <a:lnTo>
                  <a:pt x="477" y="194"/>
                </a:lnTo>
                <a:lnTo>
                  <a:pt x="460" y="176"/>
                </a:lnTo>
                <a:lnTo>
                  <a:pt x="441" y="157"/>
                </a:lnTo>
                <a:lnTo>
                  <a:pt x="420" y="138"/>
                </a:lnTo>
                <a:lnTo>
                  <a:pt x="398" y="120"/>
                </a:lnTo>
                <a:lnTo>
                  <a:pt x="373" y="101"/>
                </a:lnTo>
                <a:lnTo>
                  <a:pt x="348" y="84"/>
                </a:lnTo>
                <a:lnTo>
                  <a:pt x="321" y="68"/>
                </a:lnTo>
                <a:lnTo>
                  <a:pt x="292" y="54"/>
                </a:lnTo>
                <a:lnTo>
                  <a:pt x="262" y="41"/>
                </a:lnTo>
                <a:lnTo>
                  <a:pt x="262" y="41"/>
                </a:lnTo>
                <a:lnTo>
                  <a:pt x="207" y="24"/>
                </a:lnTo>
                <a:lnTo>
                  <a:pt x="181" y="17"/>
                </a:lnTo>
                <a:lnTo>
                  <a:pt x="157" y="10"/>
                </a:lnTo>
                <a:lnTo>
                  <a:pt x="136" y="7"/>
                </a:lnTo>
                <a:lnTo>
                  <a:pt x="116" y="3"/>
                </a:lnTo>
                <a:lnTo>
                  <a:pt x="97" y="2"/>
                </a:lnTo>
                <a:lnTo>
                  <a:pt x="81" y="0"/>
                </a:lnTo>
                <a:lnTo>
                  <a:pt x="66" y="2"/>
                </a:lnTo>
                <a:lnTo>
                  <a:pt x="54" y="3"/>
                </a:lnTo>
                <a:lnTo>
                  <a:pt x="41" y="5"/>
                </a:lnTo>
                <a:lnTo>
                  <a:pt x="32" y="10"/>
                </a:lnTo>
                <a:lnTo>
                  <a:pt x="24" y="15"/>
                </a:lnTo>
                <a:lnTo>
                  <a:pt x="17" y="23"/>
                </a:lnTo>
                <a:lnTo>
                  <a:pt x="12" y="30"/>
                </a:lnTo>
                <a:lnTo>
                  <a:pt x="7" y="39"/>
                </a:lnTo>
                <a:lnTo>
                  <a:pt x="7" y="39"/>
                </a:lnTo>
                <a:lnTo>
                  <a:pt x="2" y="58"/>
                </a:lnTo>
                <a:lnTo>
                  <a:pt x="0" y="75"/>
                </a:lnTo>
                <a:lnTo>
                  <a:pt x="2" y="90"/>
                </a:lnTo>
                <a:lnTo>
                  <a:pt x="4" y="106"/>
                </a:lnTo>
                <a:lnTo>
                  <a:pt x="10" y="121"/>
                </a:lnTo>
                <a:lnTo>
                  <a:pt x="17" y="136"/>
                </a:lnTo>
                <a:lnTo>
                  <a:pt x="33" y="167"/>
                </a:lnTo>
                <a:lnTo>
                  <a:pt x="33" y="167"/>
                </a:lnTo>
                <a:lnTo>
                  <a:pt x="44" y="190"/>
                </a:lnTo>
                <a:lnTo>
                  <a:pt x="59" y="225"/>
                </a:lnTo>
                <a:lnTo>
                  <a:pt x="92" y="315"/>
                </a:lnTo>
                <a:lnTo>
                  <a:pt x="126" y="404"/>
                </a:lnTo>
                <a:lnTo>
                  <a:pt x="146" y="461"/>
                </a:lnTo>
                <a:lnTo>
                  <a:pt x="146" y="461"/>
                </a:lnTo>
                <a:lnTo>
                  <a:pt x="158" y="501"/>
                </a:lnTo>
                <a:lnTo>
                  <a:pt x="167" y="523"/>
                </a:lnTo>
                <a:lnTo>
                  <a:pt x="178" y="547"/>
                </a:lnTo>
                <a:lnTo>
                  <a:pt x="189" y="569"/>
                </a:lnTo>
                <a:lnTo>
                  <a:pt x="197" y="580"/>
                </a:lnTo>
                <a:lnTo>
                  <a:pt x="203" y="590"/>
                </a:lnTo>
                <a:lnTo>
                  <a:pt x="210" y="599"/>
                </a:lnTo>
                <a:lnTo>
                  <a:pt x="218" y="606"/>
                </a:lnTo>
                <a:lnTo>
                  <a:pt x="226" y="612"/>
                </a:lnTo>
                <a:lnTo>
                  <a:pt x="235" y="617"/>
                </a:lnTo>
                <a:lnTo>
                  <a:pt x="235" y="617"/>
                </a:lnTo>
                <a:lnTo>
                  <a:pt x="244" y="620"/>
                </a:lnTo>
                <a:lnTo>
                  <a:pt x="255" y="624"/>
                </a:lnTo>
                <a:lnTo>
                  <a:pt x="281" y="630"/>
                </a:lnTo>
                <a:lnTo>
                  <a:pt x="311" y="635"/>
                </a:lnTo>
                <a:lnTo>
                  <a:pt x="339" y="639"/>
                </a:lnTo>
                <a:lnTo>
                  <a:pt x="390" y="644"/>
                </a:lnTo>
                <a:lnTo>
                  <a:pt x="410" y="645"/>
                </a:lnTo>
                <a:lnTo>
                  <a:pt x="400" y="673"/>
                </a:lnTo>
                <a:lnTo>
                  <a:pt x="400" y="673"/>
                </a:lnTo>
                <a:lnTo>
                  <a:pt x="388" y="673"/>
                </a:lnTo>
                <a:lnTo>
                  <a:pt x="357" y="676"/>
                </a:lnTo>
                <a:lnTo>
                  <a:pt x="336" y="680"/>
                </a:lnTo>
                <a:lnTo>
                  <a:pt x="315" y="683"/>
                </a:lnTo>
                <a:lnTo>
                  <a:pt x="292" y="689"/>
                </a:lnTo>
                <a:lnTo>
                  <a:pt x="270" y="698"/>
                </a:lnTo>
                <a:lnTo>
                  <a:pt x="270" y="698"/>
                </a:lnTo>
                <a:lnTo>
                  <a:pt x="224" y="720"/>
                </a:lnTo>
                <a:lnTo>
                  <a:pt x="200" y="733"/>
                </a:lnTo>
                <a:lnTo>
                  <a:pt x="178" y="745"/>
                </a:lnTo>
                <a:lnTo>
                  <a:pt x="158" y="758"/>
                </a:lnTo>
                <a:lnTo>
                  <a:pt x="143" y="769"/>
                </a:lnTo>
                <a:lnTo>
                  <a:pt x="137" y="775"/>
                </a:lnTo>
                <a:lnTo>
                  <a:pt x="133" y="779"/>
                </a:lnTo>
                <a:lnTo>
                  <a:pt x="132" y="784"/>
                </a:lnTo>
                <a:lnTo>
                  <a:pt x="132" y="788"/>
                </a:lnTo>
                <a:lnTo>
                  <a:pt x="132" y="788"/>
                </a:lnTo>
                <a:lnTo>
                  <a:pt x="136" y="794"/>
                </a:lnTo>
                <a:lnTo>
                  <a:pt x="140" y="799"/>
                </a:lnTo>
                <a:lnTo>
                  <a:pt x="148" y="806"/>
                </a:lnTo>
                <a:lnTo>
                  <a:pt x="151" y="810"/>
                </a:lnTo>
                <a:lnTo>
                  <a:pt x="154" y="815"/>
                </a:lnTo>
                <a:lnTo>
                  <a:pt x="156" y="820"/>
                </a:lnTo>
                <a:lnTo>
                  <a:pt x="156" y="826"/>
                </a:lnTo>
                <a:lnTo>
                  <a:pt x="156" y="826"/>
                </a:lnTo>
                <a:lnTo>
                  <a:pt x="153" y="831"/>
                </a:lnTo>
                <a:lnTo>
                  <a:pt x="151" y="836"/>
                </a:lnTo>
                <a:lnTo>
                  <a:pt x="145" y="843"/>
                </a:lnTo>
                <a:lnTo>
                  <a:pt x="142" y="847"/>
                </a:lnTo>
                <a:lnTo>
                  <a:pt x="141" y="850"/>
                </a:lnTo>
                <a:lnTo>
                  <a:pt x="140" y="853"/>
                </a:lnTo>
                <a:lnTo>
                  <a:pt x="141" y="857"/>
                </a:lnTo>
                <a:lnTo>
                  <a:pt x="141" y="857"/>
                </a:lnTo>
                <a:lnTo>
                  <a:pt x="145" y="861"/>
                </a:lnTo>
                <a:lnTo>
                  <a:pt x="151" y="867"/>
                </a:lnTo>
                <a:lnTo>
                  <a:pt x="164" y="878"/>
                </a:lnTo>
                <a:lnTo>
                  <a:pt x="171" y="886"/>
                </a:lnTo>
                <a:lnTo>
                  <a:pt x="176" y="892"/>
                </a:lnTo>
                <a:lnTo>
                  <a:pt x="179" y="899"/>
                </a:lnTo>
                <a:lnTo>
                  <a:pt x="181" y="907"/>
                </a:lnTo>
                <a:lnTo>
                  <a:pt x="181" y="907"/>
                </a:lnTo>
                <a:lnTo>
                  <a:pt x="179" y="913"/>
                </a:lnTo>
                <a:lnTo>
                  <a:pt x="176" y="919"/>
                </a:lnTo>
                <a:lnTo>
                  <a:pt x="167" y="930"/>
                </a:lnTo>
                <a:lnTo>
                  <a:pt x="163" y="935"/>
                </a:lnTo>
                <a:lnTo>
                  <a:pt x="161" y="939"/>
                </a:lnTo>
                <a:lnTo>
                  <a:pt x="161" y="943"/>
                </a:lnTo>
                <a:lnTo>
                  <a:pt x="162" y="945"/>
                </a:lnTo>
                <a:lnTo>
                  <a:pt x="163" y="946"/>
                </a:lnTo>
                <a:lnTo>
                  <a:pt x="163" y="946"/>
                </a:lnTo>
                <a:lnTo>
                  <a:pt x="167" y="949"/>
                </a:lnTo>
                <a:lnTo>
                  <a:pt x="169" y="949"/>
                </a:lnTo>
                <a:lnTo>
                  <a:pt x="174" y="949"/>
                </a:lnTo>
                <a:lnTo>
                  <a:pt x="184" y="945"/>
                </a:lnTo>
                <a:lnTo>
                  <a:pt x="188" y="945"/>
                </a:lnTo>
                <a:lnTo>
                  <a:pt x="189" y="946"/>
                </a:lnTo>
                <a:lnTo>
                  <a:pt x="192" y="948"/>
                </a:lnTo>
                <a:lnTo>
                  <a:pt x="194" y="953"/>
                </a:lnTo>
                <a:lnTo>
                  <a:pt x="195" y="964"/>
                </a:lnTo>
                <a:lnTo>
                  <a:pt x="195" y="964"/>
                </a:lnTo>
                <a:lnTo>
                  <a:pt x="195" y="970"/>
                </a:lnTo>
                <a:lnTo>
                  <a:pt x="194" y="977"/>
                </a:lnTo>
                <a:lnTo>
                  <a:pt x="193" y="984"/>
                </a:lnTo>
                <a:lnTo>
                  <a:pt x="189" y="990"/>
                </a:lnTo>
                <a:lnTo>
                  <a:pt x="182" y="1004"/>
                </a:lnTo>
                <a:lnTo>
                  <a:pt x="173" y="1015"/>
                </a:lnTo>
                <a:lnTo>
                  <a:pt x="162" y="1026"/>
                </a:lnTo>
                <a:lnTo>
                  <a:pt x="151" y="1036"/>
                </a:lnTo>
                <a:lnTo>
                  <a:pt x="133" y="1049"/>
                </a:lnTo>
                <a:lnTo>
                  <a:pt x="133" y="1049"/>
                </a:lnTo>
                <a:lnTo>
                  <a:pt x="126" y="1054"/>
                </a:lnTo>
                <a:lnTo>
                  <a:pt x="118" y="1058"/>
                </a:lnTo>
                <a:lnTo>
                  <a:pt x="102" y="1064"/>
                </a:lnTo>
                <a:lnTo>
                  <a:pt x="95" y="1068"/>
                </a:lnTo>
                <a:lnTo>
                  <a:pt x="89" y="1072"/>
                </a:lnTo>
                <a:lnTo>
                  <a:pt x="84" y="1076"/>
                </a:lnTo>
                <a:lnTo>
                  <a:pt x="80" y="1082"/>
                </a:lnTo>
                <a:lnTo>
                  <a:pt x="80" y="1082"/>
                </a:lnTo>
                <a:lnTo>
                  <a:pt x="76" y="1089"/>
                </a:lnTo>
                <a:lnTo>
                  <a:pt x="75" y="1097"/>
                </a:lnTo>
                <a:lnTo>
                  <a:pt x="75" y="1104"/>
                </a:lnTo>
                <a:lnTo>
                  <a:pt x="75" y="1110"/>
                </a:lnTo>
                <a:lnTo>
                  <a:pt x="77" y="1115"/>
                </a:lnTo>
                <a:lnTo>
                  <a:pt x="81" y="1119"/>
                </a:lnTo>
                <a:lnTo>
                  <a:pt x="84" y="1120"/>
                </a:lnTo>
                <a:lnTo>
                  <a:pt x="86" y="1120"/>
                </a:lnTo>
                <a:lnTo>
                  <a:pt x="92" y="1118"/>
                </a:lnTo>
                <a:lnTo>
                  <a:pt x="92" y="1118"/>
                </a:lnTo>
                <a:lnTo>
                  <a:pt x="100" y="1112"/>
                </a:lnTo>
                <a:lnTo>
                  <a:pt x="110" y="1103"/>
                </a:lnTo>
                <a:lnTo>
                  <a:pt x="131" y="1080"/>
                </a:lnTo>
                <a:lnTo>
                  <a:pt x="152" y="1058"/>
                </a:lnTo>
                <a:lnTo>
                  <a:pt x="162" y="1049"/>
                </a:lnTo>
                <a:lnTo>
                  <a:pt x="172" y="1042"/>
                </a:lnTo>
                <a:lnTo>
                  <a:pt x="172" y="1042"/>
                </a:lnTo>
                <a:lnTo>
                  <a:pt x="187" y="1032"/>
                </a:lnTo>
                <a:lnTo>
                  <a:pt x="199" y="1023"/>
                </a:lnTo>
                <a:lnTo>
                  <a:pt x="205" y="1020"/>
                </a:lnTo>
                <a:lnTo>
                  <a:pt x="212" y="1017"/>
                </a:lnTo>
                <a:lnTo>
                  <a:pt x="219" y="1016"/>
                </a:lnTo>
                <a:lnTo>
                  <a:pt x="225" y="1016"/>
                </a:lnTo>
                <a:lnTo>
                  <a:pt x="225" y="1016"/>
                </a:lnTo>
                <a:lnTo>
                  <a:pt x="239" y="1018"/>
                </a:lnTo>
                <a:lnTo>
                  <a:pt x="249" y="1021"/>
                </a:lnTo>
                <a:lnTo>
                  <a:pt x="257" y="1025"/>
                </a:lnTo>
                <a:lnTo>
                  <a:pt x="257" y="1025"/>
                </a:lnTo>
                <a:lnTo>
                  <a:pt x="260" y="1023"/>
                </a:lnTo>
                <a:lnTo>
                  <a:pt x="270" y="1021"/>
                </a:lnTo>
                <a:lnTo>
                  <a:pt x="276" y="1020"/>
                </a:lnTo>
                <a:lnTo>
                  <a:pt x="282" y="1021"/>
                </a:lnTo>
                <a:lnTo>
                  <a:pt x="290" y="1023"/>
                </a:lnTo>
                <a:lnTo>
                  <a:pt x="296" y="1030"/>
                </a:lnTo>
                <a:lnTo>
                  <a:pt x="296" y="1030"/>
                </a:lnTo>
                <a:lnTo>
                  <a:pt x="302" y="1035"/>
                </a:lnTo>
                <a:lnTo>
                  <a:pt x="305" y="1041"/>
                </a:lnTo>
                <a:lnTo>
                  <a:pt x="306" y="1044"/>
                </a:lnTo>
                <a:lnTo>
                  <a:pt x="306" y="1049"/>
                </a:lnTo>
                <a:lnTo>
                  <a:pt x="306" y="1052"/>
                </a:lnTo>
                <a:lnTo>
                  <a:pt x="308" y="1056"/>
                </a:lnTo>
                <a:lnTo>
                  <a:pt x="312" y="1058"/>
                </a:lnTo>
                <a:lnTo>
                  <a:pt x="320" y="1059"/>
                </a:lnTo>
                <a:lnTo>
                  <a:pt x="320" y="1059"/>
                </a:lnTo>
                <a:lnTo>
                  <a:pt x="325" y="1059"/>
                </a:lnTo>
                <a:lnTo>
                  <a:pt x="329" y="1058"/>
                </a:lnTo>
                <a:lnTo>
                  <a:pt x="336" y="1056"/>
                </a:lnTo>
                <a:lnTo>
                  <a:pt x="341" y="1052"/>
                </a:lnTo>
                <a:lnTo>
                  <a:pt x="353" y="1042"/>
                </a:lnTo>
                <a:lnTo>
                  <a:pt x="365" y="1030"/>
                </a:lnTo>
                <a:lnTo>
                  <a:pt x="387" y="1007"/>
                </a:lnTo>
                <a:lnTo>
                  <a:pt x="395" y="1001"/>
                </a:lnTo>
                <a:lnTo>
                  <a:pt x="398" y="1000"/>
                </a:lnTo>
                <a:lnTo>
                  <a:pt x="400" y="1000"/>
                </a:lnTo>
                <a:lnTo>
                  <a:pt x="400" y="1000"/>
                </a:lnTo>
                <a:lnTo>
                  <a:pt x="403" y="1001"/>
                </a:lnTo>
                <a:lnTo>
                  <a:pt x="403" y="1002"/>
                </a:lnTo>
                <a:lnTo>
                  <a:pt x="404" y="1007"/>
                </a:lnTo>
                <a:lnTo>
                  <a:pt x="403" y="1020"/>
                </a:lnTo>
                <a:lnTo>
                  <a:pt x="402" y="1025"/>
                </a:lnTo>
                <a:lnTo>
                  <a:pt x="402" y="1028"/>
                </a:lnTo>
                <a:lnTo>
                  <a:pt x="403" y="1031"/>
                </a:lnTo>
                <a:lnTo>
                  <a:pt x="404" y="1031"/>
                </a:lnTo>
                <a:lnTo>
                  <a:pt x="408" y="1031"/>
                </a:lnTo>
                <a:lnTo>
                  <a:pt x="408" y="1031"/>
                </a:lnTo>
                <a:lnTo>
                  <a:pt x="413" y="1028"/>
                </a:lnTo>
                <a:lnTo>
                  <a:pt x="419" y="1026"/>
                </a:lnTo>
                <a:lnTo>
                  <a:pt x="429" y="1017"/>
                </a:lnTo>
                <a:lnTo>
                  <a:pt x="439" y="1011"/>
                </a:lnTo>
                <a:lnTo>
                  <a:pt x="445" y="1008"/>
                </a:lnTo>
                <a:lnTo>
                  <a:pt x="450" y="1007"/>
                </a:lnTo>
                <a:lnTo>
                  <a:pt x="450" y="1007"/>
                </a:lnTo>
                <a:lnTo>
                  <a:pt x="461" y="1006"/>
                </a:lnTo>
                <a:lnTo>
                  <a:pt x="467" y="1005"/>
                </a:lnTo>
                <a:lnTo>
                  <a:pt x="474" y="1002"/>
                </a:lnTo>
                <a:lnTo>
                  <a:pt x="480" y="1000"/>
                </a:lnTo>
                <a:lnTo>
                  <a:pt x="487" y="995"/>
                </a:lnTo>
                <a:lnTo>
                  <a:pt x="496" y="987"/>
                </a:lnTo>
                <a:lnTo>
                  <a:pt x="506" y="979"/>
                </a:lnTo>
                <a:lnTo>
                  <a:pt x="506" y="979"/>
                </a:lnTo>
                <a:lnTo>
                  <a:pt x="511" y="972"/>
                </a:lnTo>
                <a:lnTo>
                  <a:pt x="514" y="965"/>
                </a:lnTo>
                <a:lnTo>
                  <a:pt x="523" y="949"/>
                </a:lnTo>
                <a:lnTo>
                  <a:pt x="531" y="932"/>
                </a:lnTo>
                <a:lnTo>
                  <a:pt x="537" y="913"/>
                </a:lnTo>
                <a:lnTo>
                  <a:pt x="549" y="876"/>
                </a:lnTo>
                <a:lnTo>
                  <a:pt x="557" y="860"/>
                </a:lnTo>
                <a:lnTo>
                  <a:pt x="564" y="847"/>
                </a:lnTo>
                <a:lnTo>
                  <a:pt x="564" y="847"/>
                </a:lnTo>
                <a:lnTo>
                  <a:pt x="574" y="836"/>
                </a:lnTo>
                <a:lnTo>
                  <a:pt x="589" y="822"/>
                </a:lnTo>
                <a:lnTo>
                  <a:pt x="605" y="809"/>
                </a:lnTo>
                <a:lnTo>
                  <a:pt x="622" y="795"/>
                </a:lnTo>
                <a:lnTo>
                  <a:pt x="652" y="774"/>
                </a:lnTo>
                <a:lnTo>
                  <a:pt x="665" y="765"/>
                </a:lnTo>
                <a:lnTo>
                  <a:pt x="665" y="765"/>
                </a:lnTo>
                <a:lnTo>
                  <a:pt x="656" y="778"/>
                </a:lnTo>
                <a:lnTo>
                  <a:pt x="635" y="807"/>
                </a:lnTo>
                <a:lnTo>
                  <a:pt x="613" y="841"/>
                </a:lnTo>
                <a:lnTo>
                  <a:pt x="604" y="856"/>
                </a:lnTo>
                <a:lnTo>
                  <a:pt x="599" y="868"/>
                </a:lnTo>
                <a:lnTo>
                  <a:pt x="599" y="868"/>
                </a:lnTo>
                <a:lnTo>
                  <a:pt x="595" y="879"/>
                </a:lnTo>
                <a:lnTo>
                  <a:pt x="593" y="894"/>
                </a:lnTo>
                <a:lnTo>
                  <a:pt x="589" y="928"/>
                </a:lnTo>
                <a:lnTo>
                  <a:pt x="588" y="944"/>
                </a:lnTo>
                <a:lnTo>
                  <a:pt x="588" y="958"/>
                </a:lnTo>
                <a:lnTo>
                  <a:pt x="589" y="968"/>
                </a:lnTo>
                <a:lnTo>
                  <a:pt x="590" y="971"/>
                </a:lnTo>
                <a:lnTo>
                  <a:pt x="593" y="972"/>
                </a:lnTo>
                <a:lnTo>
                  <a:pt x="593" y="972"/>
                </a:lnTo>
                <a:lnTo>
                  <a:pt x="596" y="975"/>
                </a:lnTo>
                <a:lnTo>
                  <a:pt x="603" y="975"/>
                </a:lnTo>
                <a:lnTo>
                  <a:pt x="609" y="975"/>
                </a:lnTo>
                <a:lnTo>
                  <a:pt x="616" y="974"/>
                </a:lnTo>
                <a:lnTo>
                  <a:pt x="625" y="971"/>
                </a:lnTo>
                <a:lnTo>
                  <a:pt x="634" y="966"/>
                </a:lnTo>
                <a:lnTo>
                  <a:pt x="642" y="961"/>
                </a:lnTo>
                <a:lnTo>
                  <a:pt x="651" y="955"/>
                </a:lnTo>
                <a:lnTo>
                  <a:pt x="651" y="955"/>
                </a:lnTo>
                <a:lnTo>
                  <a:pt x="660" y="946"/>
                </a:lnTo>
                <a:lnTo>
                  <a:pt x="667" y="935"/>
                </a:lnTo>
                <a:lnTo>
                  <a:pt x="675" y="924"/>
                </a:lnTo>
                <a:lnTo>
                  <a:pt x="681" y="913"/>
                </a:lnTo>
                <a:lnTo>
                  <a:pt x="693" y="888"/>
                </a:lnTo>
                <a:lnTo>
                  <a:pt x="704" y="868"/>
                </a:lnTo>
                <a:lnTo>
                  <a:pt x="704" y="868"/>
                </a:lnTo>
                <a:lnTo>
                  <a:pt x="718" y="851"/>
                </a:lnTo>
                <a:lnTo>
                  <a:pt x="734" y="831"/>
                </a:lnTo>
                <a:lnTo>
                  <a:pt x="752" y="810"/>
                </a:lnTo>
                <a:lnTo>
                  <a:pt x="752" y="810"/>
                </a:lnTo>
                <a:lnTo>
                  <a:pt x="747" y="857"/>
                </a:lnTo>
                <a:lnTo>
                  <a:pt x="743" y="891"/>
                </a:lnTo>
                <a:lnTo>
                  <a:pt x="743" y="904"/>
                </a:lnTo>
                <a:lnTo>
                  <a:pt x="744" y="912"/>
                </a:lnTo>
                <a:lnTo>
                  <a:pt x="744" y="912"/>
                </a:lnTo>
                <a:lnTo>
                  <a:pt x="755" y="932"/>
                </a:lnTo>
                <a:lnTo>
                  <a:pt x="775" y="964"/>
                </a:lnTo>
                <a:lnTo>
                  <a:pt x="804" y="1008"/>
                </a:lnTo>
                <a:lnTo>
                  <a:pt x="817" y="1053"/>
                </a:lnTo>
                <a:lnTo>
                  <a:pt x="817" y="1099"/>
                </a:lnTo>
                <a:lnTo>
                  <a:pt x="817" y="1099"/>
                </a:lnTo>
                <a:lnTo>
                  <a:pt x="819" y="1123"/>
                </a:lnTo>
                <a:lnTo>
                  <a:pt x="819" y="1123"/>
                </a:lnTo>
                <a:lnTo>
                  <a:pt x="820" y="1140"/>
                </a:lnTo>
                <a:lnTo>
                  <a:pt x="826" y="1149"/>
                </a:lnTo>
                <a:lnTo>
                  <a:pt x="825" y="1140"/>
                </a:lnTo>
                <a:lnTo>
                  <a:pt x="830" y="1143"/>
                </a:lnTo>
                <a:lnTo>
                  <a:pt x="822" y="1134"/>
                </a:lnTo>
                <a:lnTo>
                  <a:pt x="822" y="1134"/>
                </a:lnTo>
                <a:lnTo>
                  <a:pt x="824" y="1052"/>
                </a:lnTo>
                <a:lnTo>
                  <a:pt x="824" y="1052"/>
                </a:lnTo>
                <a:lnTo>
                  <a:pt x="821" y="1042"/>
                </a:lnTo>
                <a:lnTo>
                  <a:pt x="816" y="1021"/>
                </a:lnTo>
                <a:lnTo>
                  <a:pt x="807" y="992"/>
                </a:lnTo>
                <a:lnTo>
                  <a:pt x="757" y="915"/>
                </a:lnTo>
                <a:lnTo>
                  <a:pt x="757" y="915"/>
                </a:lnTo>
                <a:lnTo>
                  <a:pt x="764" y="843"/>
                </a:lnTo>
                <a:lnTo>
                  <a:pt x="764" y="843"/>
                </a:lnTo>
                <a:lnTo>
                  <a:pt x="767" y="819"/>
                </a:lnTo>
                <a:lnTo>
                  <a:pt x="786" y="830"/>
                </a:lnTo>
                <a:lnTo>
                  <a:pt x="786" y="830"/>
                </a:lnTo>
                <a:lnTo>
                  <a:pt x="793" y="847"/>
                </a:lnTo>
                <a:lnTo>
                  <a:pt x="799" y="867"/>
                </a:lnTo>
                <a:lnTo>
                  <a:pt x="799" y="867"/>
                </a:lnTo>
                <a:lnTo>
                  <a:pt x="800" y="877"/>
                </a:lnTo>
                <a:lnTo>
                  <a:pt x="801" y="887"/>
                </a:lnTo>
                <a:lnTo>
                  <a:pt x="801" y="887"/>
                </a:lnTo>
                <a:lnTo>
                  <a:pt x="803" y="891"/>
                </a:lnTo>
                <a:lnTo>
                  <a:pt x="804" y="891"/>
                </a:lnTo>
                <a:lnTo>
                  <a:pt x="825" y="1010"/>
                </a:lnTo>
                <a:lnTo>
                  <a:pt x="825" y="1010"/>
                </a:lnTo>
                <a:lnTo>
                  <a:pt x="829" y="1021"/>
                </a:lnTo>
                <a:lnTo>
                  <a:pt x="829" y="1021"/>
                </a:lnTo>
                <a:lnTo>
                  <a:pt x="836" y="1052"/>
                </a:lnTo>
                <a:lnTo>
                  <a:pt x="840" y="1076"/>
                </a:lnTo>
                <a:lnTo>
                  <a:pt x="842" y="1088"/>
                </a:lnTo>
                <a:lnTo>
                  <a:pt x="842" y="1088"/>
                </a:lnTo>
                <a:lnTo>
                  <a:pt x="841" y="1098"/>
                </a:lnTo>
                <a:lnTo>
                  <a:pt x="841" y="1104"/>
                </a:lnTo>
                <a:lnTo>
                  <a:pt x="841" y="1104"/>
                </a:lnTo>
                <a:lnTo>
                  <a:pt x="837" y="1114"/>
                </a:lnTo>
                <a:lnTo>
                  <a:pt x="837" y="1114"/>
                </a:lnTo>
                <a:lnTo>
                  <a:pt x="835" y="1124"/>
                </a:lnTo>
                <a:lnTo>
                  <a:pt x="834" y="1130"/>
                </a:lnTo>
                <a:lnTo>
                  <a:pt x="837" y="1143"/>
                </a:lnTo>
                <a:lnTo>
                  <a:pt x="840" y="1131"/>
                </a:lnTo>
                <a:lnTo>
                  <a:pt x="853" y="1138"/>
                </a:lnTo>
                <a:lnTo>
                  <a:pt x="841" y="1123"/>
                </a:lnTo>
                <a:lnTo>
                  <a:pt x="846" y="1104"/>
                </a:lnTo>
                <a:lnTo>
                  <a:pt x="840" y="1036"/>
                </a:lnTo>
                <a:lnTo>
                  <a:pt x="837" y="1012"/>
                </a:lnTo>
                <a:lnTo>
                  <a:pt x="812" y="887"/>
                </a:lnTo>
                <a:lnTo>
                  <a:pt x="806" y="841"/>
                </a:lnTo>
                <a:lnTo>
                  <a:pt x="819" y="852"/>
                </a:lnTo>
                <a:lnTo>
                  <a:pt x="839" y="976"/>
                </a:lnTo>
                <a:lnTo>
                  <a:pt x="857" y="1031"/>
                </a:lnTo>
                <a:lnTo>
                  <a:pt x="861" y="1043"/>
                </a:lnTo>
                <a:lnTo>
                  <a:pt x="868" y="1067"/>
                </a:lnTo>
                <a:lnTo>
                  <a:pt x="871" y="1062"/>
                </a:lnTo>
                <a:lnTo>
                  <a:pt x="877" y="1063"/>
                </a:lnTo>
                <a:lnTo>
                  <a:pt x="871" y="1056"/>
                </a:lnTo>
                <a:lnTo>
                  <a:pt x="846" y="970"/>
                </a:lnTo>
                <a:lnTo>
                  <a:pt x="834" y="848"/>
                </a:lnTo>
                <a:lnTo>
                  <a:pt x="803" y="821"/>
                </a:lnTo>
                <a:lnTo>
                  <a:pt x="795" y="791"/>
                </a:lnTo>
                <a:lnTo>
                  <a:pt x="830" y="779"/>
                </a:lnTo>
                <a:lnTo>
                  <a:pt x="897" y="824"/>
                </a:lnTo>
                <a:lnTo>
                  <a:pt x="974" y="905"/>
                </a:lnTo>
                <a:lnTo>
                  <a:pt x="1000" y="934"/>
                </a:lnTo>
                <a:lnTo>
                  <a:pt x="1000" y="934"/>
                </a:lnTo>
                <a:lnTo>
                  <a:pt x="1009" y="944"/>
                </a:lnTo>
                <a:lnTo>
                  <a:pt x="1019" y="955"/>
                </a:lnTo>
                <a:lnTo>
                  <a:pt x="1019" y="955"/>
                </a:lnTo>
                <a:lnTo>
                  <a:pt x="1026" y="965"/>
                </a:lnTo>
                <a:lnTo>
                  <a:pt x="1035" y="974"/>
                </a:lnTo>
                <a:lnTo>
                  <a:pt x="1045" y="982"/>
                </a:lnTo>
                <a:lnTo>
                  <a:pt x="1062" y="997"/>
                </a:lnTo>
                <a:lnTo>
                  <a:pt x="1053" y="984"/>
                </a:lnTo>
                <a:lnTo>
                  <a:pt x="1038" y="970"/>
                </a:lnTo>
                <a:lnTo>
                  <a:pt x="1022" y="950"/>
                </a:lnTo>
                <a:lnTo>
                  <a:pt x="1050" y="968"/>
                </a:lnTo>
                <a:lnTo>
                  <a:pt x="1050" y="968"/>
                </a:lnTo>
                <a:lnTo>
                  <a:pt x="1063" y="981"/>
                </a:lnTo>
                <a:lnTo>
                  <a:pt x="1063" y="981"/>
                </a:lnTo>
                <a:lnTo>
                  <a:pt x="1078" y="996"/>
                </a:lnTo>
                <a:lnTo>
                  <a:pt x="1074" y="986"/>
                </a:lnTo>
                <a:lnTo>
                  <a:pt x="1078" y="986"/>
                </a:lnTo>
                <a:lnTo>
                  <a:pt x="1073" y="981"/>
                </a:lnTo>
                <a:lnTo>
                  <a:pt x="1073" y="981"/>
                </a:lnTo>
                <a:lnTo>
                  <a:pt x="1067" y="977"/>
                </a:lnTo>
                <a:lnTo>
                  <a:pt x="1058" y="971"/>
                </a:lnTo>
                <a:lnTo>
                  <a:pt x="1058" y="971"/>
                </a:lnTo>
                <a:lnTo>
                  <a:pt x="1051" y="963"/>
                </a:lnTo>
                <a:lnTo>
                  <a:pt x="1035" y="950"/>
                </a:lnTo>
                <a:lnTo>
                  <a:pt x="1024" y="943"/>
                </a:lnTo>
                <a:lnTo>
                  <a:pt x="1021" y="938"/>
                </a:lnTo>
                <a:lnTo>
                  <a:pt x="1033" y="941"/>
                </a:lnTo>
                <a:lnTo>
                  <a:pt x="1019" y="928"/>
                </a:lnTo>
                <a:lnTo>
                  <a:pt x="1019" y="928"/>
                </a:lnTo>
                <a:lnTo>
                  <a:pt x="991" y="765"/>
                </a:lnTo>
                <a:lnTo>
                  <a:pt x="991" y="765"/>
                </a:lnTo>
                <a:lnTo>
                  <a:pt x="989" y="758"/>
                </a:lnTo>
                <a:lnTo>
                  <a:pt x="983" y="747"/>
                </a:lnTo>
                <a:lnTo>
                  <a:pt x="974" y="735"/>
                </a:lnTo>
                <a:lnTo>
                  <a:pt x="965" y="724"/>
                </a:lnTo>
                <a:lnTo>
                  <a:pt x="965" y="724"/>
                </a:lnTo>
                <a:lnTo>
                  <a:pt x="958" y="718"/>
                </a:lnTo>
                <a:lnTo>
                  <a:pt x="947" y="709"/>
                </a:lnTo>
                <a:lnTo>
                  <a:pt x="916" y="687"/>
                </a:lnTo>
                <a:lnTo>
                  <a:pt x="875" y="660"/>
                </a:lnTo>
                <a:lnTo>
                  <a:pt x="875" y="660"/>
                </a:lnTo>
                <a:lnTo>
                  <a:pt x="877" y="648"/>
                </a:lnTo>
                <a:lnTo>
                  <a:pt x="878" y="637"/>
                </a:lnTo>
                <a:lnTo>
                  <a:pt x="877" y="624"/>
                </a:lnTo>
                <a:lnTo>
                  <a:pt x="877" y="624"/>
                </a:lnTo>
                <a:lnTo>
                  <a:pt x="875" y="612"/>
                </a:lnTo>
                <a:lnTo>
                  <a:pt x="872" y="605"/>
                </a:lnTo>
                <a:lnTo>
                  <a:pt x="867" y="600"/>
                </a:lnTo>
                <a:lnTo>
                  <a:pt x="863" y="598"/>
                </a:lnTo>
                <a:lnTo>
                  <a:pt x="863" y="598"/>
                </a:lnTo>
                <a:lnTo>
                  <a:pt x="860" y="595"/>
                </a:lnTo>
                <a:lnTo>
                  <a:pt x="855" y="595"/>
                </a:lnTo>
                <a:lnTo>
                  <a:pt x="850" y="595"/>
                </a:lnTo>
                <a:lnTo>
                  <a:pt x="850" y="595"/>
                </a:lnTo>
                <a:lnTo>
                  <a:pt x="858" y="580"/>
                </a:lnTo>
                <a:lnTo>
                  <a:pt x="867" y="570"/>
                </a:lnTo>
                <a:lnTo>
                  <a:pt x="873" y="563"/>
                </a:lnTo>
                <a:lnTo>
                  <a:pt x="873" y="563"/>
                </a:lnTo>
                <a:lnTo>
                  <a:pt x="903" y="542"/>
                </a:lnTo>
                <a:lnTo>
                  <a:pt x="924" y="528"/>
                </a:lnTo>
                <a:lnTo>
                  <a:pt x="933" y="523"/>
                </a:lnTo>
                <a:lnTo>
                  <a:pt x="940" y="519"/>
                </a:lnTo>
                <a:lnTo>
                  <a:pt x="940" y="519"/>
                </a:lnTo>
                <a:lnTo>
                  <a:pt x="949" y="516"/>
                </a:lnTo>
                <a:lnTo>
                  <a:pt x="964" y="507"/>
                </a:lnTo>
                <a:lnTo>
                  <a:pt x="1000" y="486"/>
                </a:lnTo>
                <a:lnTo>
                  <a:pt x="1036" y="462"/>
                </a:lnTo>
                <a:lnTo>
                  <a:pt x="1058" y="447"/>
                </a:lnTo>
                <a:lnTo>
                  <a:pt x="1058" y="447"/>
                </a:lnTo>
                <a:lnTo>
                  <a:pt x="1068" y="440"/>
                </a:lnTo>
                <a:lnTo>
                  <a:pt x="1074" y="435"/>
                </a:lnTo>
                <a:lnTo>
                  <a:pt x="1076" y="432"/>
                </a:lnTo>
                <a:lnTo>
                  <a:pt x="1077" y="430"/>
                </a:lnTo>
                <a:lnTo>
                  <a:pt x="1077" y="426"/>
                </a:lnTo>
                <a:lnTo>
                  <a:pt x="1076" y="420"/>
                </a:lnTo>
                <a:lnTo>
                  <a:pt x="1076" y="420"/>
                </a:lnTo>
                <a:lnTo>
                  <a:pt x="1074" y="415"/>
                </a:lnTo>
                <a:lnTo>
                  <a:pt x="1072" y="410"/>
                </a:lnTo>
                <a:lnTo>
                  <a:pt x="1069" y="408"/>
                </a:lnTo>
                <a:lnTo>
                  <a:pt x="1067" y="405"/>
                </a:lnTo>
                <a:lnTo>
                  <a:pt x="1062" y="404"/>
                </a:lnTo>
                <a:lnTo>
                  <a:pt x="1060" y="405"/>
                </a:lnTo>
                <a:lnTo>
                  <a:pt x="1060" y="405"/>
                </a:lnTo>
                <a:lnTo>
                  <a:pt x="1060" y="409"/>
                </a:lnTo>
                <a:lnTo>
                  <a:pt x="1061" y="414"/>
                </a:lnTo>
                <a:lnTo>
                  <a:pt x="1062" y="421"/>
                </a:lnTo>
                <a:lnTo>
                  <a:pt x="1063" y="429"/>
                </a:lnTo>
                <a:lnTo>
                  <a:pt x="1063" y="429"/>
                </a:lnTo>
                <a:lnTo>
                  <a:pt x="1061" y="432"/>
                </a:lnTo>
                <a:lnTo>
                  <a:pt x="1055" y="439"/>
                </a:lnTo>
                <a:lnTo>
                  <a:pt x="1038" y="454"/>
                </a:lnTo>
                <a:lnTo>
                  <a:pt x="1019" y="467"/>
                </a:lnTo>
                <a:lnTo>
                  <a:pt x="1002" y="477"/>
                </a:lnTo>
                <a:lnTo>
                  <a:pt x="1002" y="477"/>
                </a:lnTo>
                <a:lnTo>
                  <a:pt x="898" y="539"/>
                </a:lnTo>
                <a:lnTo>
                  <a:pt x="898" y="539"/>
                </a:lnTo>
                <a:lnTo>
                  <a:pt x="889" y="544"/>
                </a:lnTo>
                <a:lnTo>
                  <a:pt x="882" y="550"/>
                </a:lnTo>
                <a:lnTo>
                  <a:pt x="866" y="564"/>
                </a:lnTo>
                <a:lnTo>
                  <a:pt x="853" y="578"/>
                </a:lnTo>
                <a:lnTo>
                  <a:pt x="848" y="584"/>
                </a:lnTo>
                <a:lnTo>
                  <a:pt x="847" y="586"/>
                </a:lnTo>
                <a:lnTo>
                  <a:pt x="845" y="595"/>
                </a:lnTo>
                <a:lnTo>
                  <a:pt x="831" y="598"/>
                </a:lnTo>
                <a:lnTo>
                  <a:pt x="831" y="598"/>
                </a:lnTo>
                <a:lnTo>
                  <a:pt x="826" y="580"/>
                </a:lnTo>
                <a:lnTo>
                  <a:pt x="826" y="580"/>
                </a:lnTo>
                <a:lnTo>
                  <a:pt x="821" y="573"/>
                </a:lnTo>
                <a:lnTo>
                  <a:pt x="817" y="568"/>
                </a:lnTo>
                <a:lnTo>
                  <a:pt x="817" y="568"/>
                </a:lnTo>
                <a:lnTo>
                  <a:pt x="816" y="537"/>
                </a:lnTo>
                <a:lnTo>
                  <a:pt x="815" y="511"/>
                </a:lnTo>
                <a:lnTo>
                  <a:pt x="815" y="485"/>
                </a:lnTo>
                <a:lnTo>
                  <a:pt x="815" y="485"/>
                </a:lnTo>
                <a:lnTo>
                  <a:pt x="814" y="467"/>
                </a:lnTo>
                <a:lnTo>
                  <a:pt x="810" y="439"/>
                </a:lnTo>
                <a:lnTo>
                  <a:pt x="800" y="364"/>
                </a:lnTo>
                <a:lnTo>
                  <a:pt x="781" y="246"/>
                </a:lnTo>
                <a:lnTo>
                  <a:pt x="781" y="246"/>
                </a:lnTo>
                <a:lnTo>
                  <a:pt x="773" y="212"/>
                </a:lnTo>
                <a:lnTo>
                  <a:pt x="757" y="158"/>
                </a:lnTo>
                <a:lnTo>
                  <a:pt x="738" y="104"/>
                </a:lnTo>
                <a:lnTo>
                  <a:pt x="731" y="81"/>
                </a:lnTo>
                <a:lnTo>
                  <a:pt x="723" y="66"/>
                </a:lnTo>
                <a:lnTo>
                  <a:pt x="723" y="66"/>
                </a:lnTo>
                <a:lnTo>
                  <a:pt x="716" y="56"/>
                </a:lnTo>
                <a:lnTo>
                  <a:pt x="707" y="46"/>
                </a:lnTo>
                <a:lnTo>
                  <a:pt x="697" y="36"/>
                </a:lnTo>
                <a:lnTo>
                  <a:pt x="687" y="28"/>
                </a:lnTo>
                <a:lnTo>
                  <a:pt x="676" y="22"/>
                </a:lnTo>
                <a:lnTo>
                  <a:pt x="666" y="15"/>
                </a:lnTo>
                <a:lnTo>
                  <a:pt x="657" y="12"/>
                </a:lnTo>
                <a:lnTo>
                  <a:pt x="650" y="10"/>
                </a:lnTo>
                <a:lnTo>
                  <a:pt x="650" y="10"/>
                </a:lnTo>
                <a:lnTo>
                  <a:pt x="644" y="10"/>
                </a:lnTo>
                <a:lnTo>
                  <a:pt x="639" y="12"/>
                </a:lnTo>
                <a:lnTo>
                  <a:pt x="632" y="15"/>
                </a:lnTo>
                <a:lnTo>
                  <a:pt x="627" y="19"/>
                </a:lnTo>
                <a:lnTo>
                  <a:pt x="622" y="24"/>
                </a:lnTo>
                <a:lnTo>
                  <a:pt x="619" y="29"/>
                </a:lnTo>
                <a:lnTo>
                  <a:pt x="616" y="34"/>
                </a:lnTo>
                <a:lnTo>
                  <a:pt x="615" y="38"/>
                </a:lnTo>
                <a:lnTo>
                  <a:pt x="615" y="38"/>
                </a:lnTo>
                <a:lnTo>
                  <a:pt x="600" y="86"/>
                </a:lnTo>
                <a:lnTo>
                  <a:pt x="588" y="127"/>
                </a:lnTo>
                <a:lnTo>
                  <a:pt x="572" y="174"/>
                </a:lnTo>
                <a:lnTo>
                  <a:pt x="572" y="174"/>
                </a:lnTo>
                <a:lnTo>
                  <a:pt x="544" y="246"/>
                </a:lnTo>
                <a:lnTo>
                  <a:pt x="536" y="269"/>
                </a:lnTo>
                <a:lnTo>
                  <a:pt x="536" y="269"/>
                </a:lnTo>
                <a:close/>
                <a:moveTo>
                  <a:pt x="816" y="574"/>
                </a:moveTo>
                <a:lnTo>
                  <a:pt x="824" y="584"/>
                </a:lnTo>
                <a:lnTo>
                  <a:pt x="827" y="598"/>
                </a:lnTo>
                <a:lnTo>
                  <a:pt x="811" y="601"/>
                </a:lnTo>
                <a:lnTo>
                  <a:pt x="811" y="601"/>
                </a:lnTo>
                <a:lnTo>
                  <a:pt x="812" y="598"/>
                </a:lnTo>
                <a:lnTo>
                  <a:pt x="815" y="589"/>
                </a:lnTo>
                <a:lnTo>
                  <a:pt x="815" y="589"/>
                </a:lnTo>
                <a:lnTo>
                  <a:pt x="816" y="579"/>
                </a:lnTo>
                <a:lnTo>
                  <a:pt x="816" y="574"/>
                </a:lnTo>
                <a:lnTo>
                  <a:pt x="816" y="574"/>
                </a:lnTo>
                <a:close/>
                <a:moveTo>
                  <a:pt x="810" y="729"/>
                </a:moveTo>
                <a:lnTo>
                  <a:pt x="812" y="723"/>
                </a:lnTo>
                <a:lnTo>
                  <a:pt x="812" y="723"/>
                </a:lnTo>
                <a:lnTo>
                  <a:pt x="815" y="733"/>
                </a:lnTo>
                <a:lnTo>
                  <a:pt x="817" y="747"/>
                </a:lnTo>
                <a:lnTo>
                  <a:pt x="817" y="747"/>
                </a:lnTo>
                <a:lnTo>
                  <a:pt x="822" y="765"/>
                </a:lnTo>
                <a:lnTo>
                  <a:pt x="811" y="768"/>
                </a:lnTo>
                <a:lnTo>
                  <a:pt x="811" y="768"/>
                </a:lnTo>
                <a:lnTo>
                  <a:pt x="810" y="753"/>
                </a:lnTo>
                <a:lnTo>
                  <a:pt x="810" y="753"/>
                </a:lnTo>
                <a:lnTo>
                  <a:pt x="810" y="729"/>
                </a:lnTo>
                <a:lnTo>
                  <a:pt x="810" y="729"/>
                </a:lnTo>
                <a:close/>
                <a:moveTo>
                  <a:pt x="944" y="862"/>
                </a:moveTo>
                <a:lnTo>
                  <a:pt x="908" y="821"/>
                </a:lnTo>
                <a:lnTo>
                  <a:pt x="899" y="809"/>
                </a:lnTo>
                <a:lnTo>
                  <a:pt x="899" y="809"/>
                </a:lnTo>
                <a:lnTo>
                  <a:pt x="922" y="826"/>
                </a:lnTo>
                <a:lnTo>
                  <a:pt x="922" y="826"/>
                </a:lnTo>
                <a:lnTo>
                  <a:pt x="928" y="830"/>
                </a:lnTo>
                <a:lnTo>
                  <a:pt x="928" y="830"/>
                </a:lnTo>
                <a:lnTo>
                  <a:pt x="934" y="837"/>
                </a:lnTo>
                <a:lnTo>
                  <a:pt x="938" y="843"/>
                </a:lnTo>
                <a:lnTo>
                  <a:pt x="940" y="848"/>
                </a:lnTo>
                <a:lnTo>
                  <a:pt x="940" y="848"/>
                </a:lnTo>
                <a:lnTo>
                  <a:pt x="944" y="862"/>
                </a:lnTo>
                <a:lnTo>
                  <a:pt x="944" y="862"/>
                </a:lnTo>
                <a:close/>
                <a:moveTo>
                  <a:pt x="857" y="768"/>
                </a:moveTo>
                <a:lnTo>
                  <a:pt x="857" y="768"/>
                </a:lnTo>
                <a:lnTo>
                  <a:pt x="902" y="745"/>
                </a:lnTo>
                <a:lnTo>
                  <a:pt x="902" y="745"/>
                </a:lnTo>
                <a:lnTo>
                  <a:pt x="913" y="739"/>
                </a:lnTo>
                <a:lnTo>
                  <a:pt x="913" y="739"/>
                </a:lnTo>
                <a:lnTo>
                  <a:pt x="923" y="768"/>
                </a:lnTo>
                <a:lnTo>
                  <a:pt x="934" y="801"/>
                </a:lnTo>
                <a:lnTo>
                  <a:pt x="934" y="801"/>
                </a:lnTo>
                <a:lnTo>
                  <a:pt x="939" y="835"/>
                </a:lnTo>
                <a:lnTo>
                  <a:pt x="939" y="835"/>
                </a:lnTo>
                <a:lnTo>
                  <a:pt x="933" y="826"/>
                </a:lnTo>
                <a:lnTo>
                  <a:pt x="929" y="819"/>
                </a:lnTo>
                <a:lnTo>
                  <a:pt x="924" y="814"/>
                </a:lnTo>
                <a:lnTo>
                  <a:pt x="924" y="814"/>
                </a:lnTo>
                <a:lnTo>
                  <a:pt x="918" y="809"/>
                </a:lnTo>
                <a:lnTo>
                  <a:pt x="907" y="801"/>
                </a:lnTo>
                <a:lnTo>
                  <a:pt x="889" y="791"/>
                </a:lnTo>
                <a:lnTo>
                  <a:pt x="889" y="791"/>
                </a:lnTo>
                <a:lnTo>
                  <a:pt x="881" y="786"/>
                </a:lnTo>
                <a:lnTo>
                  <a:pt x="871" y="778"/>
                </a:lnTo>
                <a:lnTo>
                  <a:pt x="857" y="768"/>
                </a:lnTo>
                <a:lnTo>
                  <a:pt x="857" y="768"/>
                </a:lnTo>
                <a:close/>
                <a:moveTo>
                  <a:pt x="871" y="668"/>
                </a:moveTo>
                <a:lnTo>
                  <a:pt x="871" y="668"/>
                </a:lnTo>
                <a:lnTo>
                  <a:pt x="896" y="688"/>
                </a:lnTo>
                <a:lnTo>
                  <a:pt x="927" y="712"/>
                </a:lnTo>
                <a:lnTo>
                  <a:pt x="927" y="712"/>
                </a:lnTo>
                <a:lnTo>
                  <a:pt x="948" y="727"/>
                </a:lnTo>
                <a:lnTo>
                  <a:pt x="960" y="737"/>
                </a:lnTo>
                <a:lnTo>
                  <a:pt x="969" y="745"/>
                </a:lnTo>
                <a:lnTo>
                  <a:pt x="969" y="745"/>
                </a:lnTo>
                <a:lnTo>
                  <a:pt x="976" y="755"/>
                </a:lnTo>
                <a:lnTo>
                  <a:pt x="983" y="768"/>
                </a:lnTo>
                <a:lnTo>
                  <a:pt x="990" y="788"/>
                </a:lnTo>
                <a:lnTo>
                  <a:pt x="990" y="788"/>
                </a:lnTo>
                <a:lnTo>
                  <a:pt x="995" y="814"/>
                </a:lnTo>
                <a:lnTo>
                  <a:pt x="1004" y="862"/>
                </a:lnTo>
                <a:lnTo>
                  <a:pt x="1014" y="929"/>
                </a:lnTo>
                <a:lnTo>
                  <a:pt x="1014" y="929"/>
                </a:lnTo>
                <a:lnTo>
                  <a:pt x="1005" y="923"/>
                </a:lnTo>
                <a:lnTo>
                  <a:pt x="997" y="917"/>
                </a:lnTo>
                <a:lnTo>
                  <a:pt x="991" y="909"/>
                </a:lnTo>
                <a:lnTo>
                  <a:pt x="991" y="909"/>
                </a:lnTo>
                <a:lnTo>
                  <a:pt x="976" y="888"/>
                </a:lnTo>
                <a:lnTo>
                  <a:pt x="963" y="868"/>
                </a:lnTo>
                <a:lnTo>
                  <a:pt x="963" y="868"/>
                </a:lnTo>
                <a:lnTo>
                  <a:pt x="950" y="836"/>
                </a:lnTo>
                <a:lnTo>
                  <a:pt x="939" y="801"/>
                </a:lnTo>
                <a:lnTo>
                  <a:pt x="939" y="801"/>
                </a:lnTo>
                <a:lnTo>
                  <a:pt x="928" y="764"/>
                </a:lnTo>
                <a:lnTo>
                  <a:pt x="920" y="742"/>
                </a:lnTo>
                <a:lnTo>
                  <a:pt x="918" y="734"/>
                </a:lnTo>
                <a:lnTo>
                  <a:pt x="916" y="730"/>
                </a:lnTo>
                <a:lnTo>
                  <a:pt x="916" y="730"/>
                </a:lnTo>
                <a:lnTo>
                  <a:pt x="911" y="730"/>
                </a:lnTo>
                <a:lnTo>
                  <a:pt x="903" y="732"/>
                </a:lnTo>
                <a:lnTo>
                  <a:pt x="897" y="735"/>
                </a:lnTo>
                <a:lnTo>
                  <a:pt x="891" y="738"/>
                </a:lnTo>
                <a:lnTo>
                  <a:pt x="891" y="738"/>
                </a:lnTo>
                <a:lnTo>
                  <a:pt x="867" y="750"/>
                </a:lnTo>
                <a:lnTo>
                  <a:pt x="848" y="760"/>
                </a:lnTo>
                <a:lnTo>
                  <a:pt x="848" y="760"/>
                </a:lnTo>
                <a:lnTo>
                  <a:pt x="848" y="748"/>
                </a:lnTo>
                <a:lnTo>
                  <a:pt x="850" y="722"/>
                </a:lnTo>
                <a:lnTo>
                  <a:pt x="850" y="722"/>
                </a:lnTo>
                <a:lnTo>
                  <a:pt x="851" y="708"/>
                </a:lnTo>
                <a:lnTo>
                  <a:pt x="852" y="696"/>
                </a:lnTo>
                <a:lnTo>
                  <a:pt x="855" y="682"/>
                </a:lnTo>
                <a:lnTo>
                  <a:pt x="855" y="682"/>
                </a:lnTo>
                <a:lnTo>
                  <a:pt x="857" y="681"/>
                </a:lnTo>
                <a:lnTo>
                  <a:pt x="865" y="677"/>
                </a:lnTo>
                <a:lnTo>
                  <a:pt x="865" y="677"/>
                </a:lnTo>
                <a:lnTo>
                  <a:pt x="868" y="675"/>
                </a:lnTo>
                <a:lnTo>
                  <a:pt x="871" y="672"/>
                </a:lnTo>
                <a:lnTo>
                  <a:pt x="871" y="668"/>
                </a:lnTo>
                <a:lnTo>
                  <a:pt x="871" y="6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2C283791-744A-4DDD-9411-8B6458D0BE07}"/>
              </a:ext>
            </a:extLst>
          </p:cNvPr>
          <p:cNvSpPr>
            <a:spLocks/>
          </p:cNvSpPr>
          <p:nvPr/>
        </p:nvSpPr>
        <p:spPr bwMode="auto">
          <a:xfrm>
            <a:off x="2136962" y="2836665"/>
            <a:ext cx="1785590" cy="1597337"/>
          </a:xfrm>
          <a:custGeom>
            <a:avLst/>
            <a:gdLst>
              <a:gd name="T0" fmla="*/ 639 w 1271"/>
              <a:gd name="T1" fmla="*/ 486 h 1137"/>
              <a:gd name="T2" fmla="*/ 514 w 1271"/>
              <a:gd name="T3" fmla="*/ 446 h 1137"/>
              <a:gd name="T4" fmla="*/ 521 w 1271"/>
              <a:gd name="T5" fmla="*/ 461 h 1137"/>
              <a:gd name="T6" fmla="*/ 608 w 1271"/>
              <a:gd name="T7" fmla="*/ 488 h 1137"/>
              <a:gd name="T8" fmla="*/ 681 w 1271"/>
              <a:gd name="T9" fmla="*/ 509 h 1137"/>
              <a:gd name="T10" fmla="*/ 676 w 1271"/>
              <a:gd name="T11" fmla="*/ 548 h 1137"/>
              <a:gd name="T12" fmla="*/ 491 w 1271"/>
              <a:gd name="T13" fmla="*/ 487 h 1137"/>
              <a:gd name="T14" fmla="*/ 179 w 1271"/>
              <a:gd name="T15" fmla="*/ 436 h 1137"/>
              <a:gd name="T16" fmla="*/ 22 w 1271"/>
              <a:gd name="T17" fmla="*/ 468 h 1137"/>
              <a:gd name="T18" fmla="*/ 4 w 1271"/>
              <a:gd name="T19" fmla="*/ 516 h 1137"/>
              <a:gd name="T20" fmla="*/ 68 w 1271"/>
              <a:gd name="T21" fmla="*/ 559 h 1137"/>
              <a:gd name="T22" fmla="*/ 294 w 1271"/>
              <a:gd name="T23" fmla="*/ 657 h 1137"/>
              <a:gd name="T24" fmla="*/ 469 w 1271"/>
              <a:gd name="T25" fmla="*/ 755 h 1137"/>
              <a:gd name="T26" fmla="*/ 508 w 1271"/>
              <a:gd name="T27" fmla="*/ 792 h 1137"/>
              <a:gd name="T28" fmla="*/ 542 w 1271"/>
              <a:gd name="T29" fmla="*/ 848 h 1137"/>
              <a:gd name="T30" fmla="*/ 586 w 1271"/>
              <a:gd name="T31" fmla="*/ 861 h 1137"/>
              <a:gd name="T32" fmla="*/ 639 w 1271"/>
              <a:gd name="T33" fmla="*/ 913 h 1137"/>
              <a:gd name="T34" fmla="*/ 681 w 1271"/>
              <a:gd name="T35" fmla="*/ 924 h 1137"/>
              <a:gd name="T36" fmla="*/ 725 w 1271"/>
              <a:gd name="T37" fmla="*/ 1048 h 1137"/>
              <a:gd name="T38" fmla="*/ 745 w 1271"/>
              <a:gd name="T39" fmla="*/ 1134 h 1137"/>
              <a:gd name="T40" fmla="*/ 768 w 1271"/>
              <a:gd name="T41" fmla="*/ 1119 h 1137"/>
              <a:gd name="T42" fmla="*/ 753 w 1271"/>
              <a:gd name="T43" fmla="*/ 1001 h 1137"/>
              <a:gd name="T44" fmla="*/ 765 w 1271"/>
              <a:gd name="T45" fmla="*/ 971 h 1137"/>
              <a:gd name="T46" fmla="*/ 802 w 1271"/>
              <a:gd name="T47" fmla="*/ 977 h 1137"/>
              <a:gd name="T48" fmla="*/ 832 w 1271"/>
              <a:gd name="T49" fmla="*/ 960 h 1137"/>
              <a:gd name="T50" fmla="*/ 839 w 1271"/>
              <a:gd name="T51" fmla="*/ 943 h 1137"/>
              <a:gd name="T52" fmla="*/ 829 w 1271"/>
              <a:gd name="T53" fmla="*/ 897 h 1137"/>
              <a:gd name="T54" fmla="*/ 858 w 1271"/>
              <a:gd name="T55" fmla="*/ 903 h 1137"/>
              <a:gd name="T56" fmla="*/ 894 w 1271"/>
              <a:gd name="T57" fmla="*/ 945 h 1137"/>
              <a:gd name="T58" fmla="*/ 916 w 1271"/>
              <a:gd name="T59" fmla="*/ 986 h 1137"/>
              <a:gd name="T60" fmla="*/ 931 w 1271"/>
              <a:gd name="T61" fmla="*/ 945 h 1137"/>
              <a:gd name="T62" fmla="*/ 965 w 1271"/>
              <a:gd name="T63" fmla="*/ 928 h 1137"/>
              <a:gd name="T64" fmla="*/ 1024 w 1271"/>
              <a:gd name="T65" fmla="*/ 993 h 1137"/>
              <a:gd name="T66" fmla="*/ 1076 w 1271"/>
              <a:gd name="T67" fmla="*/ 1053 h 1137"/>
              <a:gd name="T68" fmla="*/ 1064 w 1271"/>
              <a:gd name="T69" fmla="*/ 984 h 1137"/>
              <a:gd name="T70" fmla="*/ 1013 w 1271"/>
              <a:gd name="T71" fmla="*/ 882 h 1137"/>
              <a:gd name="T72" fmla="*/ 1012 w 1271"/>
              <a:gd name="T73" fmla="*/ 817 h 1137"/>
              <a:gd name="T74" fmla="*/ 1040 w 1271"/>
              <a:gd name="T75" fmla="*/ 807 h 1137"/>
              <a:gd name="T76" fmla="*/ 1043 w 1271"/>
              <a:gd name="T77" fmla="*/ 734 h 1137"/>
              <a:gd name="T78" fmla="*/ 1073 w 1271"/>
              <a:gd name="T79" fmla="*/ 693 h 1137"/>
              <a:gd name="T80" fmla="*/ 1066 w 1271"/>
              <a:gd name="T81" fmla="*/ 660 h 1137"/>
              <a:gd name="T82" fmla="*/ 1089 w 1271"/>
              <a:gd name="T83" fmla="*/ 607 h 1137"/>
              <a:gd name="T84" fmla="*/ 1068 w 1271"/>
              <a:gd name="T85" fmla="*/ 563 h 1137"/>
              <a:gd name="T86" fmla="*/ 952 w 1271"/>
              <a:gd name="T87" fmla="*/ 520 h 1137"/>
              <a:gd name="T88" fmla="*/ 1061 w 1271"/>
              <a:gd name="T89" fmla="*/ 494 h 1137"/>
              <a:gd name="T90" fmla="*/ 1137 w 1271"/>
              <a:gd name="T91" fmla="*/ 400 h 1137"/>
              <a:gd name="T92" fmla="*/ 1171 w 1271"/>
              <a:gd name="T93" fmla="*/ 304 h 1137"/>
              <a:gd name="T94" fmla="*/ 1203 w 1271"/>
              <a:gd name="T95" fmla="*/ 206 h 1137"/>
              <a:gd name="T96" fmla="*/ 1245 w 1271"/>
              <a:gd name="T97" fmla="*/ 105 h 1137"/>
              <a:gd name="T98" fmla="*/ 1269 w 1271"/>
              <a:gd name="T99" fmla="*/ 26 h 1137"/>
              <a:gd name="T100" fmla="*/ 1230 w 1271"/>
              <a:gd name="T101" fmla="*/ 0 h 1137"/>
              <a:gd name="T102" fmla="*/ 1091 w 1271"/>
              <a:gd name="T103" fmla="*/ 49 h 1137"/>
              <a:gd name="T104" fmla="*/ 960 w 1271"/>
              <a:gd name="T105" fmla="*/ 175 h 1137"/>
              <a:gd name="T106" fmla="*/ 798 w 1271"/>
              <a:gd name="T107" fmla="*/ 426 h 1137"/>
              <a:gd name="T108" fmla="*/ 742 w 1271"/>
              <a:gd name="T109" fmla="*/ 528 h 1137"/>
              <a:gd name="T110" fmla="*/ 726 w 1271"/>
              <a:gd name="T111" fmla="*/ 512 h 1137"/>
              <a:gd name="T112" fmla="*/ 716 w 1271"/>
              <a:gd name="T113" fmla="*/ 508 h 1137"/>
              <a:gd name="T114" fmla="*/ 732 w 1271"/>
              <a:gd name="T115" fmla="*/ 466 h 1137"/>
              <a:gd name="T116" fmla="*/ 816 w 1271"/>
              <a:gd name="T117" fmla="*/ 355 h 1137"/>
              <a:gd name="T118" fmla="*/ 829 w 1271"/>
              <a:gd name="T119" fmla="*/ 326 h 1137"/>
              <a:gd name="T120" fmla="*/ 792 w 1271"/>
              <a:gd name="T121" fmla="*/ 384 h 1137"/>
              <a:gd name="T122" fmla="*/ 714 w 1271"/>
              <a:gd name="T123" fmla="*/ 487 h 1137"/>
              <a:gd name="T124" fmla="*/ 706 w 1271"/>
              <a:gd name="T125" fmla="*/ 509 h 1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71" h="1137">
                <a:moveTo>
                  <a:pt x="699" y="512"/>
                </a:moveTo>
                <a:lnTo>
                  <a:pt x="699" y="512"/>
                </a:lnTo>
                <a:lnTo>
                  <a:pt x="686" y="503"/>
                </a:lnTo>
                <a:lnTo>
                  <a:pt x="675" y="496"/>
                </a:lnTo>
                <a:lnTo>
                  <a:pt x="667" y="492"/>
                </a:lnTo>
                <a:lnTo>
                  <a:pt x="667" y="492"/>
                </a:lnTo>
                <a:lnTo>
                  <a:pt x="655" y="488"/>
                </a:lnTo>
                <a:lnTo>
                  <a:pt x="639" y="486"/>
                </a:lnTo>
                <a:lnTo>
                  <a:pt x="621" y="483"/>
                </a:lnTo>
                <a:lnTo>
                  <a:pt x="602" y="478"/>
                </a:lnTo>
                <a:lnTo>
                  <a:pt x="602" y="478"/>
                </a:lnTo>
                <a:lnTo>
                  <a:pt x="577" y="470"/>
                </a:lnTo>
                <a:lnTo>
                  <a:pt x="550" y="458"/>
                </a:lnTo>
                <a:lnTo>
                  <a:pt x="526" y="450"/>
                </a:lnTo>
                <a:lnTo>
                  <a:pt x="518" y="446"/>
                </a:lnTo>
                <a:lnTo>
                  <a:pt x="514" y="446"/>
                </a:lnTo>
                <a:lnTo>
                  <a:pt x="514" y="446"/>
                </a:lnTo>
                <a:lnTo>
                  <a:pt x="513" y="447"/>
                </a:lnTo>
                <a:lnTo>
                  <a:pt x="511" y="448"/>
                </a:lnTo>
                <a:lnTo>
                  <a:pt x="511" y="452"/>
                </a:lnTo>
                <a:lnTo>
                  <a:pt x="511" y="456"/>
                </a:lnTo>
                <a:lnTo>
                  <a:pt x="514" y="460"/>
                </a:lnTo>
                <a:lnTo>
                  <a:pt x="514" y="460"/>
                </a:lnTo>
                <a:lnTo>
                  <a:pt x="521" y="461"/>
                </a:lnTo>
                <a:lnTo>
                  <a:pt x="536" y="463"/>
                </a:lnTo>
                <a:lnTo>
                  <a:pt x="554" y="467"/>
                </a:lnTo>
                <a:lnTo>
                  <a:pt x="561" y="470"/>
                </a:lnTo>
                <a:lnTo>
                  <a:pt x="567" y="472"/>
                </a:lnTo>
                <a:lnTo>
                  <a:pt x="567" y="472"/>
                </a:lnTo>
                <a:lnTo>
                  <a:pt x="580" y="478"/>
                </a:lnTo>
                <a:lnTo>
                  <a:pt x="595" y="483"/>
                </a:lnTo>
                <a:lnTo>
                  <a:pt x="608" y="488"/>
                </a:lnTo>
                <a:lnTo>
                  <a:pt x="621" y="491"/>
                </a:lnTo>
                <a:lnTo>
                  <a:pt x="621" y="491"/>
                </a:lnTo>
                <a:lnTo>
                  <a:pt x="642" y="493"/>
                </a:lnTo>
                <a:lnTo>
                  <a:pt x="654" y="494"/>
                </a:lnTo>
                <a:lnTo>
                  <a:pt x="663" y="498"/>
                </a:lnTo>
                <a:lnTo>
                  <a:pt x="663" y="498"/>
                </a:lnTo>
                <a:lnTo>
                  <a:pt x="673" y="503"/>
                </a:lnTo>
                <a:lnTo>
                  <a:pt x="681" y="509"/>
                </a:lnTo>
                <a:lnTo>
                  <a:pt x="691" y="516"/>
                </a:lnTo>
                <a:lnTo>
                  <a:pt x="691" y="516"/>
                </a:lnTo>
                <a:lnTo>
                  <a:pt x="686" y="518"/>
                </a:lnTo>
                <a:lnTo>
                  <a:pt x="684" y="520"/>
                </a:lnTo>
                <a:lnTo>
                  <a:pt x="681" y="525"/>
                </a:lnTo>
                <a:lnTo>
                  <a:pt x="681" y="525"/>
                </a:lnTo>
                <a:lnTo>
                  <a:pt x="678" y="539"/>
                </a:lnTo>
                <a:lnTo>
                  <a:pt x="676" y="548"/>
                </a:lnTo>
                <a:lnTo>
                  <a:pt x="669" y="565"/>
                </a:lnTo>
                <a:lnTo>
                  <a:pt x="669" y="565"/>
                </a:lnTo>
                <a:lnTo>
                  <a:pt x="657" y="559"/>
                </a:lnTo>
                <a:lnTo>
                  <a:pt x="622" y="542"/>
                </a:lnTo>
                <a:lnTo>
                  <a:pt x="565" y="517"/>
                </a:lnTo>
                <a:lnTo>
                  <a:pt x="530" y="503"/>
                </a:lnTo>
                <a:lnTo>
                  <a:pt x="491" y="487"/>
                </a:lnTo>
                <a:lnTo>
                  <a:pt x="491" y="487"/>
                </a:lnTo>
                <a:lnTo>
                  <a:pt x="469" y="480"/>
                </a:lnTo>
                <a:lnTo>
                  <a:pt x="446" y="473"/>
                </a:lnTo>
                <a:lnTo>
                  <a:pt x="419" y="467"/>
                </a:lnTo>
                <a:lnTo>
                  <a:pt x="393" y="461"/>
                </a:lnTo>
                <a:lnTo>
                  <a:pt x="338" y="451"/>
                </a:lnTo>
                <a:lnTo>
                  <a:pt x="282" y="444"/>
                </a:lnTo>
                <a:lnTo>
                  <a:pt x="227" y="439"/>
                </a:lnTo>
                <a:lnTo>
                  <a:pt x="179" y="436"/>
                </a:lnTo>
                <a:lnTo>
                  <a:pt x="136" y="436"/>
                </a:lnTo>
                <a:lnTo>
                  <a:pt x="120" y="436"/>
                </a:lnTo>
                <a:lnTo>
                  <a:pt x="105" y="437"/>
                </a:lnTo>
                <a:lnTo>
                  <a:pt x="105" y="437"/>
                </a:lnTo>
                <a:lnTo>
                  <a:pt x="82" y="442"/>
                </a:lnTo>
                <a:lnTo>
                  <a:pt x="59" y="450"/>
                </a:lnTo>
                <a:lnTo>
                  <a:pt x="40" y="458"/>
                </a:lnTo>
                <a:lnTo>
                  <a:pt x="22" y="468"/>
                </a:lnTo>
                <a:lnTo>
                  <a:pt x="16" y="473"/>
                </a:lnTo>
                <a:lnTo>
                  <a:pt x="10" y="480"/>
                </a:lnTo>
                <a:lnTo>
                  <a:pt x="5" y="484"/>
                </a:lnTo>
                <a:lnTo>
                  <a:pt x="2" y="491"/>
                </a:lnTo>
                <a:lnTo>
                  <a:pt x="0" y="497"/>
                </a:lnTo>
                <a:lnTo>
                  <a:pt x="0" y="503"/>
                </a:lnTo>
                <a:lnTo>
                  <a:pt x="1" y="509"/>
                </a:lnTo>
                <a:lnTo>
                  <a:pt x="4" y="516"/>
                </a:lnTo>
                <a:lnTo>
                  <a:pt x="4" y="516"/>
                </a:lnTo>
                <a:lnTo>
                  <a:pt x="11" y="527"/>
                </a:lnTo>
                <a:lnTo>
                  <a:pt x="18" y="534"/>
                </a:lnTo>
                <a:lnTo>
                  <a:pt x="26" y="540"/>
                </a:lnTo>
                <a:lnTo>
                  <a:pt x="33" y="544"/>
                </a:lnTo>
                <a:lnTo>
                  <a:pt x="50" y="552"/>
                </a:lnTo>
                <a:lnTo>
                  <a:pt x="68" y="559"/>
                </a:lnTo>
                <a:lnTo>
                  <a:pt x="68" y="559"/>
                </a:lnTo>
                <a:lnTo>
                  <a:pt x="99" y="571"/>
                </a:lnTo>
                <a:lnTo>
                  <a:pt x="143" y="589"/>
                </a:lnTo>
                <a:lnTo>
                  <a:pt x="187" y="606"/>
                </a:lnTo>
                <a:lnTo>
                  <a:pt x="206" y="615"/>
                </a:lnTo>
                <a:lnTo>
                  <a:pt x="221" y="621"/>
                </a:lnTo>
                <a:lnTo>
                  <a:pt x="221" y="621"/>
                </a:lnTo>
                <a:lnTo>
                  <a:pt x="252" y="637"/>
                </a:lnTo>
                <a:lnTo>
                  <a:pt x="294" y="657"/>
                </a:lnTo>
                <a:lnTo>
                  <a:pt x="377" y="696"/>
                </a:lnTo>
                <a:lnTo>
                  <a:pt x="377" y="696"/>
                </a:lnTo>
                <a:lnTo>
                  <a:pt x="439" y="722"/>
                </a:lnTo>
                <a:lnTo>
                  <a:pt x="465" y="733"/>
                </a:lnTo>
                <a:lnTo>
                  <a:pt x="465" y="733"/>
                </a:lnTo>
                <a:lnTo>
                  <a:pt x="465" y="738"/>
                </a:lnTo>
                <a:lnTo>
                  <a:pt x="467" y="748"/>
                </a:lnTo>
                <a:lnTo>
                  <a:pt x="469" y="755"/>
                </a:lnTo>
                <a:lnTo>
                  <a:pt x="473" y="763"/>
                </a:lnTo>
                <a:lnTo>
                  <a:pt x="478" y="771"/>
                </a:lnTo>
                <a:lnTo>
                  <a:pt x="484" y="779"/>
                </a:lnTo>
                <a:lnTo>
                  <a:pt x="484" y="779"/>
                </a:lnTo>
                <a:lnTo>
                  <a:pt x="491" y="785"/>
                </a:lnTo>
                <a:lnTo>
                  <a:pt x="496" y="787"/>
                </a:lnTo>
                <a:lnTo>
                  <a:pt x="504" y="791"/>
                </a:lnTo>
                <a:lnTo>
                  <a:pt x="508" y="792"/>
                </a:lnTo>
                <a:lnTo>
                  <a:pt x="511" y="795"/>
                </a:lnTo>
                <a:lnTo>
                  <a:pt x="516" y="799"/>
                </a:lnTo>
                <a:lnTo>
                  <a:pt x="523" y="807"/>
                </a:lnTo>
                <a:lnTo>
                  <a:pt x="523" y="807"/>
                </a:lnTo>
                <a:lnTo>
                  <a:pt x="527" y="816"/>
                </a:lnTo>
                <a:lnTo>
                  <a:pt x="531" y="823"/>
                </a:lnTo>
                <a:lnTo>
                  <a:pt x="537" y="838"/>
                </a:lnTo>
                <a:lnTo>
                  <a:pt x="542" y="848"/>
                </a:lnTo>
                <a:lnTo>
                  <a:pt x="546" y="852"/>
                </a:lnTo>
                <a:lnTo>
                  <a:pt x="550" y="854"/>
                </a:lnTo>
                <a:lnTo>
                  <a:pt x="550" y="854"/>
                </a:lnTo>
                <a:lnTo>
                  <a:pt x="555" y="857"/>
                </a:lnTo>
                <a:lnTo>
                  <a:pt x="561" y="857"/>
                </a:lnTo>
                <a:lnTo>
                  <a:pt x="572" y="857"/>
                </a:lnTo>
                <a:lnTo>
                  <a:pt x="580" y="858"/>
                </a:lnTo>
                <a:lnTo>
                  <a:pt x="586" y="861"/>
                </a:lnTo>
                <a:lnTo>
                  <a:pt x="593" y="866"/>
                </a:lnTo>
                <a:lnTo>
                  <a:pt x="602" y="872"/>
                </a:lnTo>
                <a:lnTo>
                  <a:pt x="602" y="872"/>
                </a:lnTo>
                <a:lnTo>
                  <a:pt x="614" y="888"/>
                </a:lnTo>
                <a:lnTo>
                  <a:pt x="624" y="900"/>
                </a:lnTo>
                <a:lnTo>
                  <a:pt x="628" y="905"/>
                </a:lnTo>
                <a:lnTo>
                  <a:pt x="633" y="909"/>
                </a:lnTo>
                <a:lnTo>
                  <a:pt x="639" y="913"/>
                </a:lnTo>
                <a:lnTo>
                  <a:pt x="645" y="916"/>
                </a:lnTo>
                <a:lnTo>
                  <a:pt x="645" y="916"/>
                </a:lnTo>
                <a:lnTo>
                  <a:pt x="653" y="919"/>
                </a:lnTo>
                <a:lnTo>
                  <a:pt x="658" y="920"/>
                </a:lnTo>
                <a:lnTo>
                  <a:pt x="665" y="920"/>
                </a:lnTo>
                <a:lnTo>
                  <a:pt x="672" y="919"/>
                </a:lnTo>
                <a:lnTo>
                  <a:pt x="675" y="920"/>
                </a:lnTo>
                <a:lnTo>
                  <a:pt x="681" y="924"/>
                </a:lnTo>
                <a:lnTo>
                  <a:pt x="681" y="924"/>
                </a:lnTo>
                <a:lnTo>
                  <a:pt x="684" y="926"/>
                </a:lnTo>
                <a:lnTo>
                  <a:pt x="688" y="931"/>
                </a:lnTo>
                <a:lnTo>
                  <a:pt x="695" y="948"/>
                </a:lnTo>
                <a:lnTo>
                  <a:pt x="704" y="970"/>
                </a:lnTo>
                <a:lnTo>
                  <a:pt x="711" y="996"/>
                </a:lnTo>
                <a:lnTo>
                  <a:pt x="719" y="1022"/>
                </a:lnTo>
                <a:lnTo>
                  <a:pt x="725" y="1048"/>
                </a:lnTo>
                <a:lnTo>
                  <a:pt x="729" y="1070"/>
                </a:lnTo>
                <a:lnTo>
                  <a:pt x="731" y="1087"/>
                </a:lnTo>
                <a:lnTo>
                  <a:pt x="731" y="1087"/>
                </a:lnTo>
                <a:lnTo>
                  <a:pt x="731" y="1099"/>
                </a:lnTo>
                <a:lnTo>
                  <a:pt x="734" y="1110"/>
                </a:lnTo>
                <a:lnTo>
                  <a:pt x="736" y="1120"/>
                </a:lnTo>
                <a:lnTo>
                  <a:pt x="740" y="1128"/>
                </a:lnTo>
                <a:lnTo>
                  <a:pt x="745" y="1134"/>
                </a:lnTo>
                <a:lnTo>
                  <a:pt x="750" y="1136"/>
                </a:lnTo>
                <a:lnTo>
                  <a:pt x="752" y="1137"/>
                </a:lnTo>
                <a:lnTo>
                  <a:pt x="753" y="1136"/>
                </a:lnTo>
                <a:lnTo>
                  <a:pt x="758" y="1134"/>
                </a:lnTo>
                <a:lnTo>
                  <a:pt x="758" y="1134"/>
                </a:lnTo>
                <a:lnTo>
                  <a:pt x="763" y="1129"/>
                </a:lnTo>
                <a:lnTo>
                  <a:pt x="766" y="1124"/>
                </a:lnTo>
                <a:lnTo>
                  <a:pt x="768" y="1119"/>
                </a:lnTo>
                <a:lnTo>
                  <a:pt x="770" y="1113"/>
                </a:lnTo>
                <a:lnTo>
                  <a:pt x="770" y="1101"/>
                </a:lnTo>
                <a:lnTo>
                  <a:pt x="770" y="1089"/>
                </a:lnTo>
                <a:lnTo>
                  <a:pt x="770" y="1089"/>
                </a:lnTo>
                <a:lnTo>
                  <a:pt x="767" y="1073"/>
                </a:lnTo>
                <a:lnTo>
                  <a:pt x="762" y="1047"/>
                </a:lnTo>
                <a:lnTo>
                  <a:pt x="756" y="1021"/>
                </a:lnTo>
                <a:lnTo>
                  <a:pt x="753" y="1001"/>
                </a:lnTo>
                <a:lnTo>
                  <a:pt x="753" y="1001"/>
                </a:lnTo>
                <a:lnTo>
                  <a:pt x="753" y="988"/>
                </a:lnTo>
                <a:lnTo>
                  <a:pt x="753" y="979"/>
                </a:lnTo>
                <a:lnTo>
                  <a:pt x="756" y="972"/>
                </a:lnTo>
                <a:lnTo>
                  <a:pt x="758" y="971"/>
                </a:lnTo>
                <a:lnTo>
                  <a:pt x="760" y="970"/>
                </a:lnTo>
                <a:lnTo>
                  <a:pt x="760" y="970"/>
                </a:lnTo>
                <a:lnTo>
                  <a:pt x="765" y="971"/>
                </a:lnTo>
                <a:lnTo>
                  <a:pt x="770" y="974"/>
                </a:lnTo>
                <a:lnTo>
                  <a:pt x="775" y="976"/>
                </a:lnTo>
                <a:lnTo>
                  <a:pt x="780" y="979"/>
                </a:lnTo>
                <a:lnTo>
                  <a:pt x="780" y="979"/>
                </a:lnTo>
                <a:lnTo>
                  <a:pt x="784" y="979"/>
                </a:lnTo>
                <a:lnTo>
                  <a:pt x="792" y="977"/>
                </a:lnTo>
                <a:lnTo>
                  <a:pt x="798" y="977"/>
                </a:lnTo>
                <a:lnTo>
                  <a:pt x="802" y="977"/>
                </a:lnTo>
                <a:lnTo>
                  <a:pt x="802" y="977"/>
                </a:lnTo>
                <a:lnTo>
                  <a:pt x="809" y="980"/>
                </a:lnTo>
                <a:lnTo>
                  <a:pt x="816" y="984"/>
                </a:lnTo>
                <a:lnTo>
                  <a:pt x="822" y="991"/>
                </a:lnTo>
                <a:lnTo>
                  <a:pt x="822" y="991"/>
                </a:lnTo>
                <a:lnTo>
                  <a:pt x="834" y="1006"/>
                </a:lnTo>
                <a:lnTo>
                  <a:pt x="838" y="1013"/>
                </a:lnTo>
                <a:lnTo>
                  <a:pt x="832" y="960"/>
                </a:lnTo>
                <a:lnTo>
                  <a:pt x="832" y="960"/>
                </a:lnTo>
                <a:lnTo>
                  <a:pt x="833" y="959"/>
                </a:lnTo>
                <a:lnTo>
                  <a:pt x="837" y="957"/>
                </a:lnTo>
                <a:lnTo>
                  <a:pt x="838" y="955"/>
                </a:lnTo>
                <a:lnTo>
                  <a:pt x="839" y="952"/>
                </a:lnTo>
                <a:lnTo>
                  <a:pt x="840" y="948"/>
                </a:lnTo>
                <a:lnTo>
                  <a:pt x="839" y="943"/>
                </a:lnTo>
                <a:lnTo>
                  <a:pt x="839" y="943"/>
                </a:lnTo>
                <a:lnTo>
                  <a:pt x="839" y="935"/>
                </a:lnTo>
                <a:lnTo>
                  <a:pt x="837" y="929"/>
                </a:lnTo>
                <a:lnTo>
                  <a:pt x="832" y="915"/>
                </a:lnTo>
                <a:lnTo>
                  <a:pt x="827" y="905"/>
                </a:lnTo>
                <a:lnTo>
                  <a:pt x="827" y="903"/>
                </a:lnTo>
                <a:lnTo>
                  <a:pt x="827" y="900"/>
                </a:lnTo>
                <a:lnTo>
                  <a:pt x="827" y="900"/>
                </a:lnTo>
                <a:lnTo>
                  <a:pt x="829" y="897"/>
                </a:lnTo>
                <a:lnTo>
                  <a:pt x="835" y="890"/>
                </a:lnTo>
                <a:lnTo>
                  <a:pt x="838" y="888"/>
                </a:lnTo>
                <a:lnTo>
                  <a:pt x="842" y="887"/>
                </a:lnTo>
                <a:lnTo>
                  <a:pt x="847" y="887"/>
                </a:lnTo>
                <a:lnTo>
                  <a:pt x="850" y="889"/>
                </a:lnTo>
                <a:lnTo>
                  <a:pt x="850" y="889"/>
                </a:lnTo>
                <a:lnTo>
                  <a:pt x="854" y="895"/>
                </a:lnTo>
                <a:lnTo>
                  <a:pt x="858" y="903"/>
                </a:lnTo>
                <a:lnTo>
                  <a:pt x="864" y="919"/>
                </a:lnTo>
                <a:lnTo>
                  <a:pt x="869" y="934"/>
                </a:lnTo>
                <a:lnTo>
                  <a:pt x="873" y="944"/>
                </a:lnTo>
                <a:lnTo>
                  <a:pt x="873" y="944"/>
                </a:lnTo>
                <a:lnTo>
                  <a:pt x="874" y="945"/>
                </a:lnTo>
                <a:lnTo>
                  <a:pt x="876" y="946"/>
                </a:lnTo>
                <a:lnTo>
                  <a:pt x="884" y="946"/>
                </a:lnTo>
                <a:lnTo>
                  <a:pt x="894" y="945"/>
                </a:lnTo>
                <a:lnTo>
                  <a:pt x="894" y="945"/>
                </a:lnTo>
                <a:lnTo>
                  <a:pt x="902" y="967"/>
                </a:lnTo>
                <a:lnTo>
                  <a:pt x="910" y="984"/>
                </a:lnTo>
                <a:lnTo>
                  <a:pt x="912" y="988"/>
                </a:lnTo>
                <a:lnTo>
                  <a:pt x="914" y="988"/>
                </a:lnTo>
                <a:lnTo>
                  <a:pt x="915" y="988"/>
                </a:lnTo>
                <a:lnTo>
                  <a:pt x="915" y="988"/>
                </a:lnTo>
                <a:lnTo>
                  <a:pt x="916" y="986"/>
                </a:lnTo>
                <a:lnTo>
                  <a:pt x="917" y="981"/>
                </a:lnTo>
                <a:lnTo>
                  <a:pt x="919" y="967"/>
                </a:lnTo>
                <a:lnTo>
                  <a:pt x="920" y="959"/>
                </a:lnTo>
                <a:lnTo>
                  <a:pt x="922" y="952"/>
                </a:lnTo>
                <a:lnTo>
                  <a:pt x="926" y="948"/>
                </a:lnTo>
                <a:lnTo>
                  <a:pt x="929" y="946"/>
                </a:lnTo>
                <a:lnTo>
                  <a:pt x="931" y="945"/>
                </a:lnTo>
                <a:lnTo>
                  <a:pt x="931" y="945"/>
                </a:lnTo>
                <a:lnTo>
                  <a:pt x="941" y="944"/>
                </a:lnTo>
                <a:lnTo>
                  <a:pt x="947" y="944"/>
                </a:lnTo>
                <a:lnTo>
                  <a:pt x="951" y="943"/>
                </a:lnTo>
                <a:lnTo>
                  <a:pt x="955" y="941"/>
                </a:lnTo>
                <a:lnTo>
                  <a:pt x="955" y="941"/>
                </a:lnTo>
                <a:lnTo>
                  <a:pt x="958" y="936"/>
                </a:lnTo>
                <a:lnTo>
                  <a:pt x="962" y="930"/>
                </a:lnTo>
                <a:lnTo>
                  <a:pt x="965" y="928"/>
                </a:lnTo>
                <a:lnTo>
                  <a:pt x="968" y="926"/>
                </a:lnTo>
                <a:lnTo>
                  <a:pt x="972" y="928"/>
                </a:lnTo>
                <a:lnTo>
                  <a:pt x="977" y="930"/>
                </a:lnTo>
                <a:lnTo>
                  <a:pt x="977" y="930"/>
                </a:lnTo>
                <a:lnTo>
                  <a:pt x="983" y="936"/>
                </a:lnTo>
                <a:lnTo>
                  <a:pt x="992" y="945"/>
                </a:lnTo>
                <a:lnTo>
                  <a:pt x="1008" y="970"/>
                </a:lnTo>
                <a:lnTo>
                  <a:pt x="1024" y="993"/>
                </a:lnTo>
                <a:lnTo>
                  <a:pt x="1032" y="1002"/>
                </a:lnTo>
                <a:lnTo>
                  <a:pt x="1037" y="1008"/>
                </a:lnTo>
                <a:lnTo>
                  <a:pt x="1037" y="1008"/>
                </a:lnTo>
                <a:lnTo>
                  <a:pt x="1045" y="1018"/>
                </a:lnTo>
                <a:lnTo>
                  <a:pt x="1056" y="1033"/>
                </a:lnTo>
                <a:lnTo>
                  <a:pt x="1068" y="1047"/>
                </a:lnTo>
                <a:lnTo>
                  <a:pt x="1073" y="1052"/>
                </a:lnTo>
                <a:lnTo>
                  <a:pt x="1076" y="1053"/>
                </a:lnTo>
                <a:lnTo>
                  <a:pt x="1076" y="1053"/>
                </a:lnTo>
                <a:lnTo>
                  <a:pt x="1079" y="1053"/>
                </a:lnTo>
                <a:lnTo>
                  <a:pt x="1080" y="1052"/>
                </a:lnTo>
                <a:lnTo>
                  <a:pt x="1080" y="1047"/>
                </a:lnTo>
                <a:lnTo>
                  <a:pt x="1080" y="1039"/>
                </a:lnTo>
                <a:lnTo>
                  <a:pt x="1078" y="1031"/>
                </a:lnTo>
                <a:lnTo>
                  <a:pt x="1071" y="1007"/>
                </a:lnTo>
                <a:lnTo>
                  <a:pt x="1064" y="984"/>
                </a:lnTo>
                <a:lnTo>
                  <a:pt x="1064" y="984"/>
                </a:lnTo>
                <a:lnTo>
                  <a:pt x="1059" y="972"/>
                </a:lnTo>
                <a:lnTo>
                  <a:pt x="1054" y="961"/>
                </a:lnTo>
                <a:lnTo>
                  <a:pt x="1040" y="938"/>
                </a:lnTo>
                <a:lnTo>
                  <a:pt x="1028" y="916"/>
                </a:lnTo>
                <a:lnTo>
                  <a:pt x="1019" y="899"/>
                </a:lnTo>
                <a:lnTo>
                  <a:pt x="1019" y="899"/>
                </a:lnTo>
                <a:lnTo>
                  <a:pt x="1013" y="882"/>
                </a:lnTo>
                <a:lnTo>
                  <a:pt x="1008" y="861"/>
                </a:lnTo>
                <a:lnTo>
                  <a:pt x="1004" y="836"/>
                </a:lnTo>
                <a:lnTo>
                  <a:pt x="1004" y="836"/>
                </a:lnTo>
                <a:lnTo>
                  <a:pt x="1005" y="827"/>
                </a:lnTo>
                <a:lnTo>
                  <a:pt x="1008" y="821"/>
                </a:lnTo>
                <a:lnTo>
                  <a:pt x="1009" y="818"/>
                </a:lnTo>
                <a:lnTo>
                  <a:pt x="1012" y="817"/>
                </a:lnTo>
                <a:lnTo>
                  <a:pt x="1012" y="817"/>
                </a:lnTo>
                <a:lnTo>
                  <a:pt x="1018" y="817"/>
                </a:lnTo>
                <a:lnTo>
                  <a:pt x="1025" y="818"/>
                </a:lnTo>
                <a:lnTo>
                  <a:pt x="1029" y="817"/>
                </a:lnTo>
                <a:lnTo>
                  <a:pt x="1033" y="817"/>
                </a:lnTo>
                <a:lnTo>
                  <a:pt x="1037" y="815"/>
                </a:lnTo>
                <a:lnTo>
                  <a:pt x="1039" y="812"/>
                </a:lnTo>
                <a:lnTo>
                  <a:pt x="1039" y="812"/>
                </a:lnTo>
                <a:lnTo>
                  <a:pt x="1040" y="807"/>
                </a:lnTo>
                <a:lnTo>
                  <a:pt x="1040" y="799"/>
                </a:lnTo>
                <a:lnTo>
                  <a:pt x="1038" y="779"/>
                </a:lnTo>
                <a:lnTo>
                  <a:pt x="1035" y="758"/>
                </a:lnTo>
                <a:lnTo>
                  <a:pt x="1035" y="749"/>
                </a:lnTo>
                <a:lnTo>
                  <a:pt x="1037" y="743"/>
                </a:lnTo>
                <a:lnTo>
                  <a:pt x="1037" y="743"/>
                </a:lnTo>
                <a:lnTo>
                  <a:pt x="1039" y="738"/>
                </a:lnTo>
                <a:lnTo>
                  <a:pt x="1043" y="734"/>
                </a:lnTo>
                <a:lnTo>
                  <a:pt x="1050" y="727"/>
                </a:lnTo>
                <a:lnTo>
                  <a:pt x="1058" y="719"/>
                </a:lnTo>
                <a:lnTo>
                  <a:pt x="1061" y="714"/>
                </a:lnTo>
                <a:lnTo>
                  <a:pt x="1064" y="710"/>
                </a:lnTo>
                <a:lnTo>
                  <a:pt x="1064" y="710"/>
                </a:lnTo>
                <a:lnTo>
                  <a:pt x="1068" y="703"/>
                </a:lnTo>
                <a:lnTo>
                  <a:pt x="1070" y="698"/>
                </a:lnTo>
                <a:lnTo>
                  <a:pt x="1073" y="693"/>
                </a:lnTo>
                <a:lnTo>
                  <a:pt x="1074" y="687"/>
                </a:lnTo>
                <a:lnTo>
                  <a:pt x="1074" y="687"/>
                </a:lnTo>
                <a:lnTo>
                  <a:pt x="1074" y="683"/>
                </a:lnTo>
                <a:lnTo>
                  <a:pt x="1073" y="679"/>
                </a:lnTo>
                <a:lnTo>
                  <a:pt x="1069" y="672"/>
                </a:lnTo>
                <a:lnTo>
                  <a:pt x="1068" y="668"/>
                </a:lnTo>
                <a:lnTo>
                  <a:pt x="1066" y="664"/>
                </a:lnTo>
                <a:lnTo>
                  <a:pt x="1066" y="660"/>
                </a:lnTo>
                <a:lnTo>
                  <a:pt x="1069" y="653"/>
                </a:lnTo>
                <a:lnTo>
                  <a:pt x="1069" y="653"/>
                </a:lnTo>
                <a:lnTo>
                  <a:pt x="1074" y="643"/>
                </a:lnTo>
                <a:lnTo>
                  <a:pt x="1079" y="635"/>
                </a:lnTo>
                <a:lnTo>
                  <a:pt x="1084" y="626"/>
                </a:lnTo>
                <a:lnTo>
                  <a:pt x="1087" y="615"/>
                </a:lnTo>
                <a:lnTo>
                  <a:pt x="1087" y="615"/>
                </a:lnTo>
                <a:lnTo>
                  <a:pt x="1089" y="607"/>
                </a:lnTo>
                <a:lnTo>
                  <a:pt x="1087" y="600"/>
                </a:lnTo>
                <a:lnTo>
                  <a:pt x="1086" y="592"/>
                </a:lnTo>
                <a:lnTo>
                  <a:pt x="1084" y="585"/>
                </a:lnTo>
                <a:lnTo>
                  <a:pt x="1080" y="579"/>
                </a:lnTo>
                <a:lnTo>
                  <a:pt x="1076" y="573"/>
                </a:lnTo>
                <a:lnTo>
                  <a:pt x="1071" y="566"/>
                </a:lnTo>
                <a:lnTo>
                  <a:pt x="1068" y="563"/>
                </a:lnTo>
                <a:lnTo>
                  <a:pt x="1068" y="563"/>
                </a:lnTo>
                <a:lnTo>
                  <a:pt x="1061" y="558"/>
                </a:lnTo>
                <a:lnTo>
                  <a:pt x="1054" y="556"/>
                </a:lnTo>
                <a:lnTo>
                  <a:pt x="1041" y="555"/>
                </a:lnTo>
                <a:lnTo>
                  <a:pt x="1018" y="548"/>
                </a:lnTo>
                <a:lnTo>
                  <a:pt x="1018" y="548"/>
                </a:lnTo>
                <a:lnTo>
                  <a:pt x="989" y="538"/>
                </a:lnTo>
                <a:lnTo>
                  <a:pt x="968" y="529"/>
                </a:lnTo>
                <a:lnTo>
                  <a:pt x="952" y="520"/>
                </a:lnTo>
                <a:lnTo>
                  <a:pt x="952" y="520"/>
                </a:lnTo>
                <a:lnTo>
                  <a:pt x="962" y="520"/>
                </a:lnTo>
                <a:lnTo>
                  <a:pt x="973" y="520"/>
                </a:lnTo>
                <a:lnTo>
                  <a:pt x="988" y="518"/>
                </a:lnTo>
                <a:lnTo>
                  <a:pt x="1005" y="516"/>
                </a:lnTo>
                <a:lnTo>
                  <a:pt x="1024" y="511"/>
                </a:lnTo>
                <a:lnTo>
                  <a:pt x="1043" y="503"/>
                </a:lnTo>
                <a:lnTo>
                  <a:pt x="1061" y="494"/>
                </a:lnTo>
                <a:lnTo>
                  <a:pt x="1061" y="494"/>
                </a:lnTo>
                <a:lnTo>
                  <a:pt x="1079" y="483"/>
                </a:lnTo>
                <a:lnTo>
                  <a:pt x="1092" y="472"/>
                </a:lnTo>
                <a:lnTo>
                  <a:pt x="1104" y="460"/>
                </a:lnTo>
                <a:lnTo>
                  <a:pt x="1112" y="447"/>
                </a:lnTo>
                <a:lnTo>
                  <a:pt x="1120" y="436"/>
                </a:lnTo>
                <a:lnTo>
                  <a:pt x="1126" y="424"/>
                </a:lnTo>
                <a:lnTo>
                  <a:pt x="1137" y="400"/>
                </a:lnTo>
                <a:lnTo>
                  <a:pt x="1137" y="400"/>
                </a:lnTo>
                <a:lnTo>
                  <a:pt x="1146" y="381"/>
                </a:lnTo>
                <a:lnTo>
                  <a:pt x="1152" y="368"/>
                </a:lnTo>
                <a:lnTo>
                  <a:pt x="1159" y="344"/>
                </a:lnTo>
                <a:lnTo>
                  <a:pt x="1159" y="344"/>
                </a:lnTo>
                <a:lnTo>
                  <a:pt x="1164" y="323"/>
                </a:lnTo>
                <a:lnTo>
                  <a:pt x="1167" y="316"/>
                </a:lnTo>
                <a:lnTo>
                  <a:pt x="1171" y="304"/>
                </a:lnTo>
                <a:lnTo>
                  <a:pt x="1171" y="304"/>
                </a:lnTo>
                <a:lnTo>
                  <a:pt x="1176" y="292"/>
                </a:lnTo>
                <a:lnTo>
                  <a:pt x="1179" y="280"/>
                </a:lnTo>
                <a:lnTo>
                  <a:pt x="1183" y="260"/>
                </a:lnTo>
                <a:lnTo>
                  <a:pt x="1183" y="260"/>
                </a:lnTo>
                <a:lnTo>
                  <a:pt x="1187" y="247"/>
                </a:lnTo>
                <a:lnTo>
                  <a:pt x="1194" y="228"/>
                </a:lnTo>
                <a:lnTo>
                  <a:pt x="1203" y="206"/>
                </a:lnTo>
                <a:lnTo>
                  <a:pt x="1210" y="190"/>
                </a:lnTo>
                <a:lnTo>
                  <a:pt x="1210" y="190"/>
                </a:lnTo>
                <a:lnTo>
                  <a:pt x="1215" y="178"/>
                </a:lnTo>
                <a:lnTo>
                  <a:pt x="1219" y="165"/>
                </a:lnTo>
                <a:lnTo>
                  <a:pt x="1224" y="152"/>
                </a:lnTo>
                <a:lnTo>
                  <a:pt x="1229" y="138"/>
                </a:lnTo>
                <a:lnTo>
                  <a:pt x="1229" y="138"/>
                </a:lnTo>
                <a:lnTo>
                  <a:pt x="1245" y="105"/>
                </a:lnTo>
                <a:lnTo>
                  <a:pt x="1253" y="87"/>
                </a:lnTo>
                <a:lnTo>
                  <a:pt x="1260" y="74"/>
                </a:lnTo>
                <a:lnTo>
                  <a:pt x="1260" y="74"/>
                </a:lnTo>
                <a:lnTo>
                  <a:pt x="1266" y="59"/>
                </a:lnTo>
                <a:lnTo>
                  <a:pt x="1270" y="50"/>
                </a:lnTo>
                <a:lnTo>
                  <a:pt x="1271" y="41"/>
                </a:lnTo>
                <a:lnTo>
                  <a:pt x="1270" y="31"/>
                </a:lnTo>
                <a:lnTo>
                  <a:pt x="1269" y="26"/>
                </a:lnTo>
                <a:lnTo>
                  <a:pt x="1266" y="21"/>
                </a:lnTo>
                <a:lnTo>
                  <a:pt x="1264" y="18"/>
                </a:lnTo>
                <a:lnTo>
                  <a:pt x="1259" y="13"/>
                </a:lnTo>
                <a:lnTo>
                  <a:pt x="1254" y="9"/>
                </a:lnTo>
                <a:lnTo>
                  <a:pt x="1248" y="4"/>
                </a:lnTo>
                <a:lnTo>
                  <a:pt x="1248" y="4"/>
                </a:lnTo>
                <a:lnTo>
                  <a:pt x="1240" y="2"/>
                </a:lnTo>
                <a:lnTo>
                  <a:pt x="1230" y="0"/>
                </a:lnTo>
                <a:lnTo>
                  <a:pt x="1220" y="0"/>
                </a:lnTo>
                <a:lnTo>
                  <a:pt x="1208" y="2"/>
                </a:lnTo>
                <a:lnTo>
                  <a:pt x="1195" y="3"/>
                </a:lnTo>
                <a:lnTo>
                  <a:pt x="1181" y="7"/>
                </a:lnTo>
                <a:lnTo>
                  <a:pt x="1167" y="12"/>
                </a:lnTo>
                <a:lnTo>
                  <a:pt x="1152" y="18"/>
                </a:lnTo>
                <a:lnTo>
                  <a:pt x="1121" y="31"/>
                </a:lnTo>
                <a:lnTo>
                  <a:pt x="1091" y="49"/>
                </a:lnTo>
                <a:lnTo>
                  <a:pt x="1076" y="57"/>
                </a:lnTo>
                <a:lnTo>
                  <a:pt x="1061" y="67"/>
                </a:lnTo>
                <a:lnTo>
                  <a:pt x="1049" y="79"/>
                </a:lnTo>
                <a:lnTo>
                  <a:pt x="1037" y="88"/>
                </a:lnTo>
                <a:lnTo>
                  <a:pt x="1037" y="88"/>
                </a:lnTo>
                <a:lnTo>
                  <a:pt x="1012" y="115"/>
                </a:lnTo>
                <a:lnTo>
                  <a:pt x="986" y="143"/>
                </a:lnTo>
                <a:lnTo>
                  <a:pt x="960" y="175"/>
                </a:lnTo>
                <a:lnTo>
                  <a:pt x="933" y="209"/>
                </a:lnTo>
                <a:lnTo>
                  <a:pt x="886" y="272"/>
                </a:lnTo>
                <a:lnTo>
                  <a:pt x="852" y="321"/>
                </a:lnTo>
                <a:lnTo>
                  <a:pt x="852" y="321"/>
                </a:lnTo>
                <a:lnTo>
                  <a:pt x="839" y="343"/>
                </a:lnTo>
                <a:lnTo>
                  <a:pt x="825" y="369"/>
                </a:lnTo>
                <a:lnTo>
                  <a:pt x="812" y="398"/>
                </a:lnTo>
                <a:lnTo>
                  <a:pt x="798" y="426"/>
                </a:lnTo>
                <a:lnTo>
                  <a:pt x="776" y="478"/>
                </a:lnTo>
                <a:lnTo>
                  <a:pt x="763" y="511"/>
                </a:lnTo>
                <a:lnTo>
                  <a:pt x="763" y="511"/>
                </a:lnTo>
                <a:lnTo>
                  <a:pt x="756" y="530"/>
                </a:lnTo>
                <a:lnTo>
                  <a:pt x="755" y="535"/>
                </a:lnTo>
                <a:lnTo>
                  <a:pt x="755" y="535"/>
                </a:lnTo>
                <a:lnTo>
                  <a:pt x="742" y="528"/>
                </a:lnTo>
                <a:lnTo>
                  <a:pt x="742" y="528"/>
                </a:lnTo>
                <a:lnTo>
                  <a:pt x="742" y="523"/>
                </a:lnTo>
                <a:lnTo>
                  <a:pt x="741" y="518"/>
                </a:lnTo>
                <a:lnTo>
                  <a:pt x="740" y="516"/>
                </a:lnTo>
                <a:lnTo>
                  <a:pt x="737" y="513"/>
                </a:lnTo>
                <a:lnTo>
                  <a:pt x="737" y="513"/>
                </a:lnTo>
                <a:lnTo>
                  <a:pt x="735" y="512"/>
                </a:lnTo>
                <a:lnTo>
                  <a:pt x="731" y="511"/>
                </a:lnTo>
                <a:lnTo>
                  <a:pt x="726" y="512"/>
                </a:lnTo>
                <a:lnTo>
                  <a:pt x="722" y="513"/>
                </a:lnTo>
                <a:lnTo>
                  <a:pt x="721" y="514"/>
                </a:lnTo>
                <a:lnTo>
                  <a:pt x="721" y="514"/>
                </a:lnTo>
                <a:lnTo>
                  <a:pt x="721" y="512"/>
                </a:lnTo>
                <a:lnTo>
                  <a:pt x="720" y="511"/>
                </a:lnTo>
                <a:lnTo>
                  <a:pt x="719" y="509"/>
                </a:lnTo>
                <a:lnTo>
                  <a:pt x="719" y="509"/>
                </a:lnTo>
                <a:lnTo>
                  <a:pt x="716" y="508"/>
                </a:lnTo>
                <a:lnTo>
                  <a:pt x="715" y="508"/>
                </a:lnTo>
                <a:lnTo>
                  <a:pt x="715" y="508"/>
                </a:lnTo>
                <a:lnTo>
                  <a:pt x="715" y="504"/>
                </a:lnTo>
                <a:lnTo>
                  <a:pt x="716" y="494"/>
                </a:lnTo>
                <a:lnTo>
                  <a:pt x="717" y="488"/>
                </a:lnTo>
                <a:lnTo>
                  <a:pt x="721" y="482"/>
                </a:lnTo>
                <a:lnTo>
                  <a:pt x="726" y="475"/>
                </a:lnTo>
                <a:lnTo>
                  <a:pt x="732" y="466"/>
                </a:lnTo>
                <a:lnTo>
                  <a:pt x="732" y="466"/>
                </a:lnTo>
                <a:lnTo>
                  <a:pt x="747" y="448"/>
                </a:lnTo>
                <a:lnTo>
                  <a:pt x="763" y="429"/>
                </a:lnTo>
                <a:lnTo>
                  <a:pt x="786" y="401"/>
                </a:lnTo>
                <a:lnTo>
                  <a:pt x="786" y="401"/>
                </a:lnTo>
                <a:lnTo>
                  <a:pt x="794" y="390"/>
                </a:lnTo>
                <a:lnTo>
                  <a:pt x="804" y="373"/>
                </a:lnTo>
                <a:lnTo>
                  <a:pt x="816" y="355"/>
                </a:lnTo>
                <a:lnTo>
                  <a:pt x="822" y="345"/>
                </a:lnTo>
                <a:lnTo>
                  <a:pt x="822" y="345"/>
                </a:lnTo>
                <a:lnTo>
                  <a:pt x="827" y="339"/>
                </a:lnTo>
                <a:lnTo>
                  <a:pt x="830" y="333"/>
                </a:lnTo>
                <a:lnTo>
                  <a:pt x="832" y="328"/>
                </a:lnTo>
                <a:lnTo>
                  <a:pt x="830" y="327"/>
                </a:lnTo>
                <a:lnTo>
                  <a:pt x="829" y="326"/>
                </a:lnTo>
                <a:lnTo>
                  <a:pt x="829" y="326"/>
                </a:lnTo>
                <a:lnTo>
                  <a:pt x="827" y="326"/>
                </a:lnTo>
                <a:lnTo>
                  <a:pt x="823" y="328"/>
                </a:lnTo>
                <a:lnTo>
                  <a:pt x="817" y="338"/>
                </a:lnTo>
                <a:lnTo>
                  <a:pt x="812" y="349"/>
                </a:lnTo>
                <a:lnTo>
                  <a:pt x="807" y="358"/>
                </a:lnTo>
                <a:lnTo>
                  <a:pt x="807" y="358"/>
                </a:lnTo>
                <a:lnTo>
                  <a:pt x="802" y="368"/>
                </a:lnTo>
                <a:lnTo>
                  <a:pt x="792" y="384"/>
                </a:lnTo>
                <a:lnTo>
                  <a:pt x="773" y="410"/>
                </a:lnTo>
                <a:lnTo>
                  <a:pt x="773" y="410"/>
                </a:lnTo>
                <a:lnTo>
                  <a:pt x="747" y="440"/>
                </a:lnTo>
                <a:lnTo>
                  <a:pt x="731" y="458"/>
                </a:lnTo>
                <a:lnTo>
                  <a:pt x="722" y="468"/>
                </a:lnTo>
                <a:lnTo>
                  <a:pt x="722" y="468"/>
                </a:lnTo>
                <a:lnTo>
                  <a:pt x="717" y="480"/>
                </a:lnTo>
                <a:lnTo>
                  <a:pt x="714" y="487"/>
                </a:lnTo>
                <a:lnTo>
                  <a:pt x="711" y="494"/>
                </a:lnTo>
                <a:lnTo>
                  <a:pt x="711" y="494"/>
                </a:lnTo>
                <a:lnTo>
                  <a:pt x="710" y="506"/>
                </a:lnTo>
                <a:lnTo>
                  <a:pt x="710" y="511"/>
                </a:lnTo>
                <a:lnTo>
                  <a:pt x="710" y="511"/>
                </a:lnTo>
                <a:lnTo>
                  <a:pt x="709" y="509"/>
                </a:lnTo>
                <a:lnTo>
                  <a:pt x="706" y="509"/>
                </a:lnTo>
                <a:lnTo>
                  <a:pt x="706" y="509"/>
                </a:lnTo>
                <a:lnTo>
                  <a:pt x="705" y="509"/>
                </a:lnTo>
                <a:lnTo>
                  <a:pt x="705" y="512"/>
                </a:lnTo>
                <a:lnTo>
                  <a:pt x="701" y="504"/>
                </a:lnTo>
                <a:lnTo>
                  <a:pt x="699" y="5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BF02D172-9927-4317-AC77-84844650ED49}"/>
              </a:ext>
            </a:extLst>
          </p:cNvPr>
          <p:cNvSpPr>
            <a:spLocks noEditPoints="1"/>
          </p:cNvSpPr>
          <p:nvPr/>
        </p:nvSpPr>
        <p:spPr bwMode="auto">
          <a:xfrm>
            <a:off x="4120594" y="3252021"/>
            <a:ext cx="1687501" cy="1048643"/>
          </a:xfrm>
          <a:custGeom>
            <a:avLst/>
            <a:gdLst>
              <a:gd name="T0" fmla="*/ 908 w 1326"/>
              <a:gd name="T1" fmla="*/ 350 h 824"/>
              <a:gd name="T2" fmla="*/ 743 w 1326"/>
              <a:gd name="T3" fmla="*/ 233 h 824"/>
              <a:gd name="T4" fmla="*/ 429 w 1326"/>
              <a:gd name="T5" fmla="*/ 82 h 824"/>
              <a:gd name="T6" fmla="*/ 203 w 1326"/>
              <a:gd name="T7" fmla="*/ 8 h 824"/>
              <a:gd name="T8" fmla="*/ 75 w 1326"/>
              <a:gd name="T9" fmla="*/ 2 h 824"/>
              <a:gd name="T10" fmla="*/ 1 w 1326"/>
              <a:gd name="T11" fmla="*/ 36 h 824"/>
              <a:gd name="T12" fmla="*/ 31 w 1326"/>
              <a:gd name="T13" fmla="*/ 162 h 824"/>
              <a:gd name="T14" fmla="*/ 83 w 1326"/>
              <a:gd name="T15" fmla="*/ 316 h 824"/>
              <a:gd name="T16" fmla="*/ 85 w 1326"/>
              <a:gd name="T17" fmla="*/ 395 h 824"/>
              <a:gd name="T18" fmla="*/ 141 w 1326"/>
              <a:gd name="T19" fmla="*/ 520 h 824"/>
              <a:gd name="T20" fmla="*/ 218 w 1326"/>
              <a:gd name="T21" fmla="*/ 615 h 824"/>
              <a:gd name="T22" fmla="*/ 327 w 1326"/>
              <a:gd name="T23" fmla="*/ 684 h 824"/>
              <a:gd name="T24" fmla="*/ 429 w 1326"/>
              <a:gd name="T25" fmla="*/ 702 h 824"/>
              <a:gd name="T26" fmla="*/ 677 w 1326"/>
              <a:gd name="T27" fmla="*/ 683 h 824"/>
              <a:gd name="T28" fmla="*/ 845 w 1326"/>
              <a:gd name="T29" fmla="*/ 665 h 824"/>
              <a:gd name="T30" fmla="*/ 763 w 1326"/>
              <a:gd name="T31" fmla="*/ 753 h 824"/>
              <a:gd name="T32" fmla="*/ 723 w 1326"/>
              <a:gd name="T33" fmla="*/ 799 h 824"/>
              <a:gd name="T34" fmla="*/ 750 w 1326"/>
              <a:gd name="T35" fmla="*/ 789 h 824"/>
              <a:gd name="T36" fmla="*/ 846 w 1326"/>
              <a:gd name="T37" fmla="*/ 694 h 824"/>
              <a:gd name="T38" fmla="*/ 867 w 1326"/>
              <a:gd name="T39" fmla="*/ 658 h 824"/>
              <a:gd name="T40" fmla="*/ 912 w 1326"/>
              <a:gd name="T41" fmla="*/ 651 h 824"/>
              <a:gd name="T42" fmla="*/ 995 w 1326"/>
              <a:gd name="T43" fmla="*/ 653 h 824"/>
              <a:gd name="T44" fmla="*/ 1036 w 1326"/>
              <a:gd name="T45" fmla="*/ 767 h 824"/>
              <a:gd name="T46" fmla="*/ 1069 w 1326"/>
              <a:gd name="T47" fmla="*/ 824 h 824"/>
              <a:gd name="T48" fmla="*/ 1051 w 1326"/>
              <a:gd name="T49" fmla="*/ 768 h 824"/>
              <a:gd name="T50" fmla="*/ 1015 w 1326"/>
              <a:gd name="T51" fmla="*/ 557 h 824"/>
              <a:gd name="T52" fmla="*/ 1040 w 1326"/>
              <a:gd name="T53" fmla="*/ 587 h 824"/>
              <a:gd name="T54" fmla="*/ 1157 w 1326"/>
              <a:gd name="T55" fmla="*/ 666 h 824"/>
              <a:gd name="T56" fmla="*/ 1242 w 1326"/>
              <a:gd name="T57" fmla="*/ 730 h 824"/>
              <a:gd name="T58" fmla="*/ 1239 w 1326"/>
              <a:gd name="T59" fmla="*/ 720 h 824"/>
              <a:gd name="T60" fmla="*/ 1160 w 1326"/>
              <a:gd name="T61" fmla="*/ 650 h 824"/>
              <a:gd name="T62" fmla="*/ 1061 w 1326"/>
              <a:gd name="T63" fmla="*/ 582 h 824"/>
              <a:gd name="T64" fmla="*/ 1244 w 1326"/>
              <a:gd name="T65" fmla="*/ 587 h 824"/>
              <a:gd name="T66" fmla="*/ 1290 w 1326"/>
              <a:gd name="T67" fmla="*/ 598 h 824"/>
              <a:gd name="T68" fmla="*/ 1293 w 1326"/>
              <a:gd name="T69" fmla="*/ 589 h 824"/>
              <a:gd name="T70" fmla="*/ 1228 w 1326"/>
              <a:gd name="T71" fmla="*/ 563 h 824"/>
              <a:gd name="T72" fmla="*/ 1152 w 1326"/>
              <a:gd name="T73" fmla="*/ 517 h 824"/>
              <a:gd name="T74" fmla="*/ 1061 w 1326"/>
              <a:gd name="T75" fmla="*/ 534 h 824"/>
              <a:gd name="T76" fmla="*/ 1088 w 1326"/>
              <a:gd name="T77" fmla="*/ 531 h 824"/>
              <a:gd name="T78" fmla="*/ 1106 w 1326"/>
              <a:gd name="T79" fmla="*/ 490 h 824"/>
              <a:gd name="T80" fmla="*/ 1179 w 1326"/>
              <a:gd name="T81" fmla="*/ 473 h 824"/>
              <a:gd name="T82" fmla="*/ 1195 w 1326"/>
              <a:gd name="T83" fmla="*/ 490 h 824"/>
              <a:gd name="T84" fmla="*/ 1216 w 1326"/>
              <a:gd name="T85" fmla="*/ 481 h 824"/>
              <a:gd name="T86" fmla="*/ 1191 w 1326"/>
              <a:gd name="T87" fmla="*/ 467 h 824"/>
              <a:gd name="T88" fmla="*/ 1172 w 1326"/>
              <a:gd name="T89" fmla="*/ 433 h 824"/>
              <a:gd name="T90" fmla="*/ 1159 w 1326"/>
              <a:gd name="T91" fmla="*/ 423 h 824"/>
              <a:gd name="T92" fmla="*/ 1136 w 1326"/>
              <a:gd name="T93" fmla="*/ 440 h 824"/>
              <a:gd name="T94" fmla="*/ 1080 w 1326"/>
              <a:gd name="T95" fmla="*/ 432 h 824"/>
              <a:gd name="T96" fmla="*/ 1195 w 1326"/>
              <a:gd name="T97" fmla="*/ 253 h 824"/>
              <a:gd name="T98" fmla="*/ 1302 w 1326"/>
              <a:gd name="T99" fmla="*/ 118 h 824"/>
              <a:gd name="T100" fmla="*/ 1324 w 1326"/>
              <a:gd name="T101" fmla="*/ 75 h 824"/>
              <a:gd name="T102" fmla="*/ 1309 w 1326"/>
              <a:gd name="T103" fmla="*/ 75 h 824"/>
              <a:gd name="T104" fmla="*/ 1282 w 1326"/>
              <a:gd name="T105" fmla="*/ 118 h 824"/>
              <a:gd name="T106" fmla="*/ 1183 w 1326"/>
              <a:gd name="T107" fmla="*/ 255 h 824"/>
              <a:gd name="T108" fmla="*/ 1041 w 1326"/>
              <a:gd name="T109" fmla="*/ 434 h 824"/>
              <a:gd name="T110" fmla="*/ 1003 w 1326"/>
              <a:gd name="T111" fmla="*/ 434 h 824"/>
              <a:gd name="T112" fmla="*/ 1096 w 1326"/>
              <a:gd name="T113" fmla="*/ 442 h 824"/>
              <a:gd name="T114" fmla="*/ 1144 w 1326"/>
              <a:gd name="T115" fmla="*/ 455 h 824"/>
              <a:gd name="T116" fmla="*/ 1111 w 1326"/>
              <a:gd name="T117" fmla="*/ 467 h 824"/>
              <a:gd name="T118" fmla="*/ 1087 w 1326"/>
              <a:gd name="T119" fmla="*/ 453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26" h="824">
                <a:moveTo>
                  <a:pt x="989" y="431"/>
                </a:moveTo>
                <a:lnTo>
                  <a:pt x="989" y="431"/>
                </a:lnTo>
                <a:lnTo>
                  <a:pt x="975" y="416"/>
                </a:lnTo>
                <a:lnTo>
                  <a:pt x="959" y="398"/>
                </a:lnTo>
                <a:lnTo>
                  <a:pt x="937" y="376"/>
                </a:lnTo>
                <a:lnTo>
                  <a:pt x="908" y="350"/>
                </a:lnTo>
                <a:lnTo>
                  <a:pt x="875" y="323"/>
                </a:lnTo>
                <a:lnTo>
                  <a:pt x="835" y="293"/>
                </a:lnTo>
                <a:lnTo>
                  <a:pt x="814" y="278"/>
                </a:lnTo>
                <a:lnTo>
                  <a:pt x="790" y="263"/>
                </a:lnTo>
                <a:lnTo>
                  <a:pt x="790" y="263"/>
                </a:lnTo>
                <a:lnTo>
                  <a:pt x="743" y="233"/>
                </a:lnTo>
                <a:lnTo>
                  <a:pt x="695" y="207"/>
                </a:lnTo>
                <a:lnTo>
                  <a:pt x="648" y="181"/>
                </a:lnTo>
                <a:lnTo>
                  <a:pt x="601" y="157"/>
                </a:lnTo>
                <a:lnTo>
                  <a:pt x="555" y="136"/>
                </a:lnTo>
                <a:lnTo>
                  <a:pt x="510" y="116"/>
                </a:lnTo>
                <a:lnTo>
                  <a:pt x="429" y="82"/>
                </a:lnTo>
                <a:lnTo>
                  <a:pt x="429" y="82"/>
                </a:lnTo>
                <a:lnTo>
                  <a:pt x="353" y="52"/>
                </a:lnTo>
                <a:lnTo>
                  <a:pt x="315" y="39"/>
                </a:lnTo>
                <a:lnTo>
                  <a:pt x="276" y="27"/>
                </a:lnTo>
                <a:lnTo>
                  <a:pt x="239" y="16"/>
                </a:lnTo>
                <a:lnTo>
                  <a:pt x="203" y="8"/>
                </a:lnTo>
                <a:lnTo>
                  <a:pt x="167" y="2"/>
                </a:lnTo>
                <a:lnTo>
                  <a:pt x="150" y="1"/>
                </a:lnTo>
                <a:lnTo>
                  <a:pt x="134" y="0"/>
                </a:lnTo>
                <a:lnTo>
                  <a:pt x="134" y="0"/>
                </a:lnTo>
                <a:lnTo>
                  <a:pt x="103" y="0"/>
                </a:lnTo>
                <a:lnTo>
                  <a:pt x="75" y="2"/>
                </a:lnTo>
                <a:lnTo>
                  <a:pt x="52" y="7"/>
                </a:lnTo>
                <a:lnTo>
                  <a:pt x="33" y="13"/>
                </a:lnTo>
                <a:lnTo>
                  <a:pt x="18" y="20"/>
                </a:lnTo>
                <a:lnTo>
                  <a:pt x="8" y="27"/>
                </a:lnTo>
                <a:lnTo>
                  <a:pt x="2" y="33"/>
                </a:lnTo>
                <a:lnTo>
                  <a:pt x="1" y="36"/>
                </a:lnTo>
                <a:lnTo>
                  <a:pt x="0" y="38"/>
                </a:lnTo>
                <a:lnTo>
                  <a:pt x="0" y="38"/>
                </a:lnTo>
                <a:lnTo>
                  <a:pt x="1" y="47"/>
                </a:lnTo>
                <a:lnTo>
                  <a:pt x="3" y="62"/>
                </a:lnTo>
                <a:lnTo>
                  <a:pt x="13" y="104"/>
                </a:lnTo>
                <a:lnTo>
                  <a:pt x="31" y="162"/>
                </a:lnTo>
                <a:lnTo>
                  <a:pt x="41" y="195"/>
                </a:lnTo>
                <a:lnTo>
                  <a:pt x="53" y="227"/>
                </a:lnTo>
                <a:lnTo>
                  <a:pt x="53" y="227"/>
                </a:lnTo>
                <a:lnTo>
                  <a:pt x="72" y="279"/>
                </a:lnTo>
                <a:lnTo>
                  <a:pt x="80" y="306"/>
                </a:lnTo>
                <a:lnTo>
                  <a:pt x="83" y="316"/>
                </a:lnTo>
                <a:lnTo>
                  <a:pt x="84" y="318"/>
                </a:lnTo>
                <a:lnTo>
                  <a:pt x="84" y="318"/>
                </a:lnTo>
                <a:lnTo>
                  <a:pt x="83" y="329"/>
                </a:lnTo>
                <a:lnTo>
                  <a:pt x="83" y="357"/>
                </a:lnTo>
                <a:lnTo>
                  <a:pt x="83" y="376"/>
                </a:lnTo>
                <a:lnTo>
                  <a:pt x="85" y="395"/>
                </a:lnTo>
                <a:lnTo>
                  <a:pt x="89" y="413"/>
                </a:lnTo>
                <a:lnTo>
                  <a:pt x="94" y="429"/>
                </a:lnTo>
                <a:lnTo>
                  <a:pt x="94" y="429"/>
                </a:lnTo>
                <a:lnTo>
                  <a:pt x="103" y="448"/>
                </a:lnTo>
                <a:lnTo>
                  <a:pt x="114" y="470"/>
                </a:lnTo>
                <a:lnTo>
                  <a:pt x="141" y="520"/>
                </a:lnTo>
                <a:lnTo>
                  <a:pt x="156" y="543"/>
                </a:lnTo>
                <a:lnTo>
                  <a:pt x="170" y="565"/>
                </a:lnTo>
                <a:lnTo>
                  <a:pt x="182" y="581"/>
                </a:lnTo>
                <a:lnTo>
                  <a:pt x="192" y="591"/>
                </a:lnTo>
                <a:lnTo>
                  <a:pt x="192" y="591"/>
                </a:lnTo>
                <a:lnTo>
                  <a:pt x="218" y="615"/>
                </a:lnTo>
                <a:lnTo>
                  <a:pt x="238" y="632"/>
                </a:lnTo>
                <a:lnTo>
                  <a:pt x="264" y="650"/>
                </a:lnTo>
                <a:lnTo>
                  <a:pt x="278" y="659"/>
                </a:lnTo>
                <a:lnTo>
                  <a:pt x="294" y="668"/>
                </a:lnTo>
                <a:lnTo>
                  <a:pt x="310" y="676"/>
                </a:lnTo>
                <a:lnTo>
                  <a:pt x="327" y="684"/>
                </a:lnTo>
                <a:lnTo>
                  <a:pt x="346" y="690"/>
                </a:lnTo>
                <a:lnTo>
                  <a:pt x="366" y="695"/>
                </a:lnTo>
                <a:lnTo>
                  <a:pt x="386" y="700"/>
                </a:lnTo>
                <a:lnTo>
                  <a:pt x="407" y="701"/>
                </a:lnTo>
                <a:lnTo>
                  <a:pt x="407" y="701"/>
                </a:lnTo>
                <a:lnTo>
                  <a:pt x="429" y="702"/>
                </a:lnTo>
                <a:lnTo>
                  <a:pt x="453" y="702"/>
                </a:lnTo>
                <a:lnTo>
                  <a:pt x="501" y="701"/>
                </a:lnTo>
                <a:lnTo>
                  <a:pt x="550" y="697"/>
                </a:lnTo>
                <a:lnTo>
                  <a:pt x="596" y="694"/>
                </a:lnTo>
                <a:lnTo>
                  <a:pt x="639" y="687"/>
                </a:lnTo>
                <a:lnTo>
                  <a:pt x="677" y="683"/>
                </a:lnTo>
                <a:lnTo>
                  <a:pt x="727" y="675"/>
                </a:lnTo>
                <a:lnTo>
                  <a:pt x="727" y="675"/>
                </a:lnTo>
                <a:lnTo>
                  <a:pt x="804" y="664"/>
                </a:lnTo>
                <a:lnTo>
                  <a:pt x="851" y="659"/>
                </a:lnTo>
                <a:lnTo>
                  <a:pt x="851" y="659"/>
                </a:lnTo>
                <a:lnTo>
                  <a:pt x="845" y="665"/>
                </a:lnTo>
                <a:lnTo>
                  <a:pt x="836" y="676"/>
                </a:lnTo>
                <a:lnTo>
                  <a:pt x="823" y="695"/>
                </a:lnTo>
                <a:lnTo>
                  <a:pt x="823" y="695"/>
                </a:lnTo>
                <a:lnTo>
                  <a:pt x="813" y="707"/>
                </a:lnTo>
                <a:lnTo>
                  <a:pt x="798" y="722"/>
                </a:lnTo>
                <a:lnTo>
                  <a:pt x="763" y="753"/>
                </a:lnTo>
                <a:lnTo>
                  <a:pt x="732" y="781"/>
                </a:lnTo>
                <a:lnTo>
                  <a:pt x="723" y="791"/>
                </a:lnTo>
                <a:lnTo>
                  <a:pt x="721" y="794"/>
                </a:lnTo>
                <a:lnTo>
                  <a:pt x="721" y="795"/>
                </a:lnTo>
                <a:lnTo>
                  <a:pt x="721" y="795"/>
                </a:lnTo>
                <a:lnTo>
                  <a:pt x="723" y="799"/>
                </a:lnTo>
                <a:lnTo>
                  <a:pt x="725" y="800"/>
                </a:lnTo>
                <a:lnTo>
                  <a:pt x="727" y="800"/>
                </a:lnTo>
                <a:lnTo>
                  <a:pt x="733" y="799"/>
                </a:lnTo>
                <a:lnTo>
                  <a:pt x="742" y="794"/>
                </a:lnTo>
                <a:lnTo>
                  <a:pt x="742" y="794"/>
                </a:lnTo>
                <a:lnTo>
                  <a:pt x="750" y="789"/>
                </a:lnTo>
                <a:lnTo>
                  <a:pt x="763" y="778"/>
                </a:lnTo>
                <a:lnTo>
                  <a:pt x="795" y="747"/>
                </a:lnTo>
                <a:lnTo>
                  <a:pt x="828" y="715"/>
                </a:lnTo>
                <a:lnTo>
                  <a:pt x="839" y="702"/>
                </a:lnTo>
                <a:lnTo>
                  <a:pt x="846" y="694"/>
                </a:lnTo>
                <a:lnTo>
                  <a:pt x="846" y="694"/>
                </a:lnTo>
                <a:lnTo>
                  <a:pt x="854" y="680"/>
                </a:lnTo>
                <a:lnTo>
                  <a:pt x="860" y="669"/>
                </a:lnTo>
                <a:lnTo>
                  <a:pt x="865" y="660"/>
                </a:lnTo>
                <a:lnTo>
                  <a:pt x="866" y="658"/>
                </a:lnTo>
                <a:lnTo>
                  <a:pt x="867" y="658"/>
                </a:lnTo>
                <a:lnTo>
                  <a:pt x="867" y="658"/>
                </a:lnTo>
                <a:lnTo>
                  <a:pt x="872" y="659"/>
                </a:lnTo>
                <a:lnTo>
                  <a:pt x="881" y="660"/>
                </a:lnTo>
                <a:lnTo>
                  <a:pt x="887" y="660"/>
                </a:lnTo>
                <a:lnTo>
                  <a:pt x="895" y="659"/>
                </a:lnTo>
                <a:lnTo>
                  <a:pt x="903" y="656"/>
                </a:lnTo>
                <a:lnTo>
                  <a:pt x="912" y="651"/>
                </a:lnTo>
                <a:lnTo>
                  <a:pt x="912" y="651"/>
                </a:lnTo>
                <a:lnTo>
                  <a:pt x="933" y="638"/>
                </a:lnTo>
                <a:lnTo>
                  <a:pt x="956" y="623"/>
                </a:lnTo>
                <a:lnTo>
                  <a:pt x="979" y="606"/>
                </a:lnTo>
                <a:lnTo>
                  <a:pt x="979" y="606"/>
                </a:lnTo>
                <a:lnTo>
                  <a:pt x="995" y="653"/>
                </a:lnTo>
                <a:lnTo>
                  <a:pt x="995" y="653"/>
                </a:lnTo>
                <a:lnTo>
                  <a:pt x="1005" y="683"/>
                </a:lnTo>
                <a:lnTo>
                  <a:pt x="1010" y="702"/>
                </a:lnTo>
                <a:lnTo>
                  <a:pt x="1010" y="702"/>
                </a:lnTo>
                <a:lnTo>
                  <a:pt x="1019" y="723"/>
                </a:lnTo>
                <a:lnTo>
                  <a:pt x="1036" y="767"/>
                </a:lnTo>
                <a:lnTo>
                  <a:pt x="1046" y="789"/>
                </a:lnTo>
                <a:lnTo>
                  <a:pt x="1056" y="808"/>
                </a:lnTo>
                <a:lnTo>
                  <a:pt x="1064" y="822"/>
                </a:lnTo>
                <a:lnTo>
                  <a:pt x="1066" y="824"/>
                </a:lnTo>
                <a:lnTo>
                  <a:pt x="1067" y="824"/>
                </a:lnTo>
                <a:lnTo>
                  <a:pt x="1069" y="824"/>
                </a:lnTo>
                <a:lnTo>
                  <a:pt x="1069" y="824"/>
                </a:lnTo>
                <a:lnTo>
                  <a:pt x="1070" y="822"/>
                </a:lnTo>
                <a:lnTo>
                  <a:pt x="1070" y="818"/>
                </a:lnTo>
                <a:lnTo>
                  <a:pt x="1066" y="804"/>
                </a:lnTo>
                <a:lnTo>
                  <a:pt x="1059" y="788"/>
                </a:lnTo>
                <a:lnTo>
                  <a:pt x="1051" y="768"/>
                </a:lnTo>
                <a:lnTo>
                  <a:pt x="1034" y="732"/>
                </a:lnTo>
                <a:lnTo>
                  <a:pt x="1028" y="720"/>
                </a:lnTo>
                <a:lnTo>
                  <a:pt x="1025" y="712"/>
                </a:lnTo>
                <a:lnTo>
                  <a:pt x="1025" y="712"/>
                </a:lnTo>
                <a:lnTo>
                  <a:pt x="1004" y="603"/>
                </a:lnTo>
                <a:lnTo>
                  <a:pt x="1015" y="557"/>
                </a:lnTo>
                <a:lnTo>
                  <a:pt x="1015" y="557"/>
                </a:lnTo>
                <a:lnTo>
                  <a:pt x="1015" y="560"/>
                </a:lnTo>
                <a:lnTo>
                  <a:pt x="1019" y="567"/>
                </a:lnTo>
                <a:lnTo>
                  <a:pt x="1028" y="577"/>
                </a:lnTo>
                <a:lnTo>
                  <a:pt x="1033" y="582"/>
                </a:lnTo>
                <a:lnTo>
                  <a:pt x="1040" y="587"/>
                </a:lnTo>
                <a:lnTo>
                  <a:pt x="1040" y="587"/>
                </a:lnTo>
                <a:lnTo>
                  <a:pt x="1057" y="597"/>
                </a:lnTo>
                <a:lnTo>
                  <a:pt x="1074" y="603"/>
                </a:lnTo>
                <a:lnTo>
                  <a:pt x="1090" y="608"/>
                </a:lnTo>
                <a:lnTo>
                  <a:pt x="1090" y="608"/>
                </a:lnTo>
                <a:lnTo>
                  <a:pt x="1157" y="666"/>
                </a:lnTo>
                <a:lnTo>
                  <a:pt x="1204" y="707"/>
                </a:lnTo>
                <a:lnTo>
                  <a:pt x="1221" y="721"/>
                </a:lnTo>
                <a:lnTo>
                  <a:pt x="1230" y="727"/>
                </a:lnTo>
                <a:lnTo>
                  <a:pt x="1230" y="727"/>
                </a:lnTo>
                <a:lnTo>
                  <a:pt x="1237" y="730"/>
                </a:lnTo>
                <a:lnTo>
                  <a:pt x="1242" y="730"/>
                </a:lnTo>
                <a:lnTo>
                  <a:pt x="1244" y="730"/>
                </a:lnTo>
                <a:lnTo>
                  <a:pt x="1245" y="730"/>
                </a:lnTo>
                <a:lnTo>
                  <a:pt x="1244" y="726"/>
                </a:lnTo>
                <a:lnTo>
                  <a:pt x="1244" y="726"/>
                </a:lnTo>
                <a:lnTo>
                  <a:pt x="1242" y="723"/>
                </a:lnTo>
                <a:lnTo>
                  <a:pt x="1239" y="720"/>
                </a:lnTo>
                <a:lnTo>
                  <a:pt x="1228" y="712"/>
                </a:lnTo>
                <a:lnTo>
                  <a:pt x="1215" y="704"/>
                </a:lnTo>
                <a:lnTo>
                  <a:pt x="1203" y="694"/>
                </a:lnTo>
                <a:lnTo>
                  <a:pt x="1203" y="694"/>
                </a:lnTo>
                <a:lnTo>
                  <a:pt x="1185" y="676"/>
                </a:lnTo>
                <a:lnTo>
                  <a:pt x="1160" y="650"/>
                </a:lnTo>
                <a:lnTo>
                  <a:pt x="1138" y="627"/>
                </a:lnTo>
                <a:lnTo>
                  <a:pt x="1129" y="618"/>
                </a:lnTo>
                <a:lnTo>
                  <a:pt x="1123" y="613"/>
                </a:lnTo>
                <a:lnTo>
                  <a:pt x="1123" y="613"/>
                </a:lnTo>
                <a:lnTo>
                  <a:pt x="1087" y="594"/>
                </a:lnTo>
                <a:lnTo>
                  <a:pt x="1061" y="582"/>
                </a:lnTo>
                <a:lnTo>
                  <a:pt x="1141" y="534"/>
                </a:lnTo>
                <a:lnTo>
                  <a:pt x="1141" y="534"/>
                </a:lnTo>
                <a:lnTo>
                  <a:pt x="1185" y="556"/>
                </a:lnTo>
                <a:lnTo>
                  <a:pt x="1220" y="573"/>
                </a:lnTo>
                <a:lnTo>
                  <a:pt x="1244" y="587"/>
                </a:lnTo>
                <a:lnTo>
                  <a:pt x="1244" y="587"/>
                </a:lnTo>
                <a:lnTo>
                  <a:pt x="1251" y="591"/>
                </a:lnTo>
                <a:lnTo>
                  <a:pt x="1260" y="594"/>
                </a:lnTo>
                <a:lnTo>
                  <a:pt x="1267" y="597"/>
                </a:lnTo>
                <a:lnTo>
                  <a:pt x="1276" y="598"/>
                </a:lnTo>
                <a:lnTo>
                  <a:pt x="1283" y="598"/>
                </a:lnTo>
                <a:lnTo>
                  <a:pt x="1290" y="598"/>
                </a:lnTo>
                <a:lnTo>
                  <a:pt x="1295" y="597"/>
                </a:lnTo>
                <a:lnTo>
                  <a:pt x="1298" y="596"/>
                </a:lnTo>
                <a:lnTo>
                  <a:pt x="1298" y="596"/>
                </a:lnTo>
                <a:lnTo>
                  <a:pt x="1300" y="593"/>
                </a:lnTo>
                <a:lnTo>
                  <a:pt x="1298" y="592"/>
                </a:lnTo>
                <a:lnTo>
                  <a:pt x="1293" y="589"/>
                </a:lnTo>
                <a:lnTo>
                  <a:pt x="1283" y="588"/>
                </a:lnTo>
                <a:lnTo>
                  <a:pt x="1270" y="584"/>
                </a:lnTo>
                <a:lnTo>
                  <a:pt x="1270" y="584"/>
                </a:lnTo>
                <a:lnTo>
                  <a:pt x="1261" y="581"/>
                </a:lnTo>
                <a:lnTo>
                  <a:pt x="1251" y="577"/>
                </a:lnTo>
                <a:lnTo>
                  <a:pt x="1228" y="563"/>
                </a:lnTo>
                <a:lnTo>
                  <a:pt x="1205" y="551"/>
                </a:lnTo>
                <a:lnTo>
                  <a:pt x="1191" y="541"/>
                </a:lnTo>
                <a:lnTo>
                  <a:pt x="1191" y="541"/>
                </a:lnTo>
                <a:lnTo>
                  <a:pt x="1180" y="534"/>
                </a:lnTo>
                <a:lnTo>
                  <a:pt x="1165" y="525"/>
                </a:lnTo>
                <a:lnTo>
                  <a:pt x="1152" y="517"/>
                </a:lnTo>
                <a:lnTo>
                  <a:pt x="1144" y="515"/>
                </a:lnTo>
                <a:lnTo>
                  <a:pt x="1144" y="515"/>
                </a:lnTo>
                <a:lnTo>
                  <a:pt x="1131" y="520"/>
                </a:lnTo>
                <a:lnTo>
                  <a:pt x="1106" y="531"/>
                </a:lnTo>
                <a:lnTo>
                  <a:pt x="1070" y="548"/>
                </a:lnTo>
                <a:lnTo>
                  <a:pt x="1061" y="534"/>
                </a:lnTo>
                <a:lnTo>
                  <a:pt x="1061" y="534"/>
                </a:lnTo>
                <a:lnTo>
                  <a:pt x="1071" y="535"/>
                </a:lnTo>
                <a:lnTo>
                  <a:pt x="1081" y="534"/>
                </a:lnTo>
                <a:lnTo>
                  <a:pt x="1086" y="532"/>
                </a:lnTo>
                <a:lnTo>
                  <a:pt x="1088" y="531"/>
                </a:lnTo>
                <a:lnTo>
                  <a:pt x="1088" y="531"/>
                </a:lnTo>
                <a:lnTo>
                  <a:pt x="1092" y="527"/>
                </a:lnTo>
                <a:lnTo>
                  <a:pt x="1095" y="522"/>
                </a:lnTo>
                <a:lnTo>
                  <a:pt x="1098" y="510"/>
                </a:lnTo>
                <a:lnTo>
                  <a:pt x="1102" y="495"/>
                </a:lnTo>
                <a:lnTo>
                  <a:pt x="1106" y="490"/>
                </a:lnTo>
                <a:lnTo>
                  <a:pt x="1106" y="490"/>
                </a:lnTo>
                <a:lnTo>
                  <a:pt x="1118" y="483"/>
                </a:lnTo>
                <a:lnTo>
                  <a:pt x="1133" y="473"/>
                </a:lnTo>
                <a:lnTo>
                  <a:pt x="1133" y="473"/>
                </a:lnTo>
                <a:lnTo>
                  <a:pt x="1144" y="467"/>
                </a:lnTo>
                <a:lnTo>
                  <a:pt x="1149" y="463"/>
                </a:lnTo>
                <a:lnTo>
                  <a:pt x="1179" y="473"/>
                </a:lnTo>
                <a:lnTo>
                  <a:pt x="1179" y="473"/>
                </a:lnTo>
                <a:lnTo>
                  <a:pt x="1180" y="475"/>
                </a:lnTo>
                <a:lnTo>
                  <a:pt x="1184" y="481"/>
                </a:lnTo>
                <a:lnTo>
                  <a:pt x="1187" y="485"/>
                </a:lnTo>
                <a:lnTo>
                  <a:pt x="1190" y="488"/>
                </a:lnTo>
                <a:lnTo>
                  <a:pt x="1195" y="490"/>
                </a:lnTo>
                <a:lnTo>
                  <a:pt x="1201" y="490"/>
                </a:lnTo>
                <a:lnTo>
                  <a:pt x="1201" y="490"/>
                </a:lnTo>
                <a:lnTo>
                  <a:pt x="1211" y="488"/>
                </a:lnTo>
                <a:lnTo>
                  <a:pt x="1214" y="486"/>
                </a:lnTo>
                <a:lnTo>
                  <a:pt x="1216" y="484"/>
                </a:lnTo>
                <a:lnTo>
                  <a:pt x="1216" y="481"/>
                </a:lnTo>
                <a:lnTo>
                  <a:pt x="1216" y="479"/>
                </a:lnTo>
                <a:lnTo>
                  <a:pt x="1214" y="476"/>
                </a:lnTo>
                <a:lnTo>
                  <a:pt x="1210" y="474"/>
                </a:lnTo>
                <a:lnTo>
                  <a:pt x="1210" y="474"/>
                </a:lnTo>
                <a:lnTo>
                  <a:pt x="1201" y="469"/>
                </a:lnTo>
                <a:lnTo>
                  <a:pt x="1191" y="467"/>
                </a:lnTo>
                <a:lnTo>
                  <a:pt x="1182" y="464"/>
                </a:lnTo>
                <a:lnTo>
                  <a:pt x="1158" y="453"/>
                </a:lnTo>
                <a:lnTo>
                  <a:pt x="1158" y="453"/>
                </a:lnTo>
                <a:lnTo>
                  <a:pt x="1164" y="447"/>
                </a:lnTo>
                <a:lnTo>
                  <a:pt x="1168" y="440"/>
                </a:lnTo>
                <a:lnTo>
                  <a:pt x="1172" y="433"/>
                </a:lnTo>
                <a:lnTo>
                  <a:pt x="1172" y="433"/>
                </a:lnTo>
                <a:lnTo>
                  <a:pt x="1172" y="431"/>
                </a:lnTo>
                <a:lnTo>
                  <a:pt x="1170" y="428"/>
                </a:lnTo>
                <a:lnTo>
                  <a:pt x="1167" y="424"/>
                </a:lnTo>
                <a:lnTo>
                  <a:pt x="1162" y="422"/>
                </a:lnTo>
                <a:lnTo>
                  <a:pt x="1159" y="423"/>
                </a:lnTo>
                <a:lnTo>
                  <a:pt x="1159" y="423"/>
                </a:lnTo>
                <a:lnTo>
                  <a:pt x="1147" y="442"/>
                </a:lnTo>
                <a:lnTo>
                  <a:pt x="1147" y="442"/>
                </a:lnTo>
                <a:lnTo>
                  <a:pt x="1147" y="442"/>
                </a:lnTo>
                <a:lnTo>
                  <a:pt x="1144" y="443"/>
                </a:lnTo>
                <a:lnTo>
                  <a:pt x="1136" y="440"/>
                </a:lnTo>
                <a:lnTo>
                  <a:pt x="1119" y="437"/>
                </a:lnTo>
                <a:lnTo>
                  <a:pt x="1119" y="437"/>
                </a:lnTo>
                <a:lnTo>
                  <a:pt x="1110" y="433"/>
                </a:lnTo>
                <a:lnTo>
                  <a:pt x="1100" y="432"/>
                </a:lnTo>
                <a:lnTo>
                  <a:pt x="1090" y="432"/>
                </a:lnTo>
                <a:lnTo>
                  <a:pt x="1080" y="432"/>
                </a:lnTo>
                <a:lnTo>
                  <a:pt x="1066" y="433"/>
                </a:lnTo>
                <a:lnTo>
                  <a:pt x="1061" y="433"/>
                </a:lnTo>
                <a:lnTo>
                  <a:pt x="1061" y="433"/>
                </a:lnTo>
                <a:lnTo>
                  <a:pt x="1119" y="357"/>
                </a:lnTo>
                <a:lnTo>
                  <a:pt x="1164" y="296"/>
                </a:lnTo>
                <a:lnTo>
                  <a:pt x="1195" y="253"/>
                </a:lnTo>
                <a:lnTo>
                  <a:pt x="1195" y="253"/>
                </a:lnTo>
                <a:lnTo>
                  <a:pt x="1206" y="237"/>
                </a:lnTo>
                <a:lnTo>
                  <a:pt x="1223" y="217"/>
                </a:lnTo>
                <a:lnTo>
                  <a:pt x="1257" y="172"/>
                </a:lnTo>
                <a:lnTo>
                  <a:pt x="1302" y="118"/>
                </a:lnTo>
                <a:lnTo>
                  <a:pt x="1302" y="118"/>
                </a:lnTo>
                <a:lnTo>
                  <a:pt x="1308" y="111"/>
                </a:lnTo>
                <a:lnTo>
                  <a:pt x="1318" y="98"/>
                </a:lnTo>
                <a:lnTo>
                  <a:pt x="1323" y="89"/>
                </a:lnTo>
                <a:lnTo>
                  <a:pt x="1326" y="82"/>
                </a:lnTo>
                <a:lnTo>
                  <a:pt x="1326" y="78"/>
                </a:lnTo>
                <a:lnTo>
                  <a:pt x="1324" y="75"/>
                </a:lnTo>
                <a:lnTo>
                  <a:pt x="1323" y="74"/>
                </a:lnTo>
                <a:lnTo>
                  <a:pt x="1319" y="73"/>
                </a:lnTo>
                <a:lnTo>
                  <a:pt x="1319" y="73"/>
                </a:lnTo>
                <a:lnTo>
                  <a:pt x="1316" y="72"/>
                </a:lnTo>
                <a:lnTo>
                  <a:pt x="1312" y="73"/>
                </a:lnTo>
                <a:lnTo>
                  <a:pt x="1309" y="75"/>
                </a:lnTo>
                <a:lnTo>
                  <a:pt x="1306" y="78"/>
                </a:lnTo>
                <a:lnTo>
                  <a:pt x="1300" y="85"/>
                </a:lnTo>
                <a:lnTo>
                  <a:pt x="1293" y="94"/>
                </a:lnTo>
                <a:lnTo>
                  <a:pt x="1285" y="110"/>
                </a:lnTo>
                <a:lnTo>
                  <a:pt x="1282" y="118"/>
                </a:lnTo>
                <a:lnTo>
                  <a:pt x="1282" y="118"/>
                </a:lnTo>
                <a:lnTo>
                  <a:pt x="1257" y="151"/>
                </a:lnTo>
                <a:lnTo>
                  <a:pt x="1237" y="179"/>
                </a:lnTo>
                <a:lnTo>
                  <a:pt x="1223" y="200"/>
                </a:lnTo>
                <a:lnTo>
                  <a:pt x="1223" y="200"/>
                </a:lnTo>
                <a:lnTo>
                  <a:pt x="1206" y="222"/>
                </a:lnTo>
                <a:lnTo>
                  <a:pt x="1183" y="255"/>
                </a:lnTo>
                <a:lnTo>
                  <a:pt x="1139" y="313"/>
                </a:lnTo>
                <a:lnTo>
                  <a:pt x="1139" y="313"/>
                </a:lnTo>
                <a:lnTo>
                  <a:pt x="1096" y="367"/>
                </a:lnTo>
                <a:lnTo>
                  <a:pt x="1061" y="412"/>
                </a:lnTo>
                <a:lnTo>
                  <a:pt x="1061" y="412"/>
                </a:lnTo>
                <a:lnTo>
                  <a:pt x="1041" y="434"/>
                </a:lnTo>
                <a:lnTo>
                  <a:pt x="1041" y="434"/>
                </a:lnTo>
                <a:lnTo>
                  <a:pt x="1039" y="434"/>
                </a:lnTo>
                <a:lnTo>
                  <a:pt x="1023" y="433"/>
                </a:lnTo>
                <a:lnTo>
                  <a:pt x="1023" y="433"/>
                </a:lnTo>
                <a:lnTo>
                  <a:pt x="1007" y="434"/>
                </a:lnTo>
                <a:lnTo>
                  <a:pt x="1003" y="434"/>
                </a:lnTo>
                <a:lnTo>
                  <a:pt x="989" y="431"/>
                </a:lnTo>
                <a:close/>
                <a:moveTo>
                  <a:pt x="1077" y="445"/>
                </a:moveTo>
                <a:lnTo>
                  <a:pt x="1077" y="445"/>
                </a:lnTo>
                <a:lnTo>
                  <a:pt x="1080" y="444"/>
                </a:lnTo>
                <a:lnTo>
                  <a:pt x="1086" y="443"/>
                </a:lnTo>
                <a:lnTo>
                  <a:pt x="1096" y="442"/>
                </a:lnTo>
                <a:lnTo>
                  <a:pt x="1102" y="442"/>
                </a:lnTo>
                <a:lnTo>
                  <a:pt x="1108" y="443"/>
                </a:lnTo>
                <a:lnTo>
                  <a:pt x="1108" y="443"/>
                </a:lnTo>
                <a:lnTo>
                  <a:pt x="1121" y="447"/>
                </a:lnTo>
                <a:lnTo>
                  <a:pt x="1132" y="450"/>
                </a:lnTo>
                <a:lnTo>
                  <a:pt x="1144" y="455"/>
                </a:lnTo>
                <a:lnTo>
                  <a:pt x="1144" y="455"/>
                </a:lnTo>
                <a:lnTo>
                  <a:pt x="1139" y="459"/>
                </a:lnTo>
                <a:lnTo>
                  <a:pt x="1134" y="462"/>
                </a:lnTo>
                <a:lnTo>
                  <a:pt x="1128" y="463"/>
                </a:lnTo>
                <a:lnTo>
                  <a:pt x="1128" y="463"/>
                </a:lnTo>
                <a:lnTo>
                  <a:pt x="1111" y="467"/>
                </a:lnTo>
                <a:lnTo>
                  <a:pt x="1101" y="470"/>
                </a:lnTo>
                <a:lnTo>
                  <a:pt x="1101" y="470"/>
                </a:lnTo>
                <a:lnTo>
                  <a:pt x="1100" y="467"/>
                </a:lnTo>
                <a:lnTo>
                  <a:pt x="1093" y="458"/>
                </a:lnTo>
                <a:lnTo>
                  <a:pt x="1093" y="458"/>
                </a:lnTo>
                <a:lnTo>
                  <a:pt x="1087" y="453"/>
                </a:lnTo>
                <a:lnTo>
                  <a:pt x="1082" y="449"/>
                </a:lnTo>
                <a:lnTo>
                  <a:pt x="1077" y="445"/>
                </a:lnTo>
                <a:lnTo>
                  <a:pt x="1077" y="4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09CC836F-CDA7-448F-BDF1-057B89613B9A}"/>
              </a:ext>
            </a:extLst>
          </p:cNvPr>
          <p:cNvSpPr>
            <a:spLocks noEditPoints="1"/>
          </p:cNvSpPr>
          <p:nvPr/>
        </p:nvSpPr>
        <p:spPr bwMode="auto">
          <a:xfrm>
            <a:off x="6132737" y="4648193"/>
            <a:ext cx="1345865" cy="1597337"/>
          </a:xfrm>
          <a:custGeom>
            <a:avLst/>
            <a:gdLst>
              <a:gd name="T0" fmla="*/ 729 w 958"/>
              <a:gd name="T1" fmla="*/ 587 h 1137"/>
              <a:gd name="T2" fmla="*/ 575 w 958"/>
              <a:gd name="T3" fmla="*/ 302 h 1137"/>
              <a:gd name="T4" fmla="*/ 456 w 958"/>
              <a:gd name="T5" fmla="*/ 113 h 1137"/>
              <a:gd name="T6" fmla="*/ 351 w 958"/>
              <a:gd name="T7" fmla="*/ 1 h 1137"/>
              <a:gd name="T8" fmla="*/ 336 w 958"/>
              <a:gd name="T9" fmla="*/ 24 h 1137"/>
              <a:gd name="T10" fmla="*/ 406 w 958"/>
              <a:gd name="T11" fmla="*/ 201 h 1137"/>
              <a:gd name="T12" fmla="*/ 369 w 958"/>
              <a:gd name="T13" fmla="*/ 215 h 1137"/>
              <a:gd name="T14" fmla="*/ 205 w 958"/>
              <a:gd name="T15" fmla="*/ 129 h 1137"/>
              <a:gd name="T16" fmla="*/ 115 w 958"/>
              <a:gd name="T17" fmla="*/ 134 h 1137"/>
              <a:gd name="T18" fmla="*/ 153 w 958"/>
              <a:gd name="T19" fmla="*/ 289 h 1137"/>
              <a:gd name="T20" fmla="*/ 237 w 958"/>
              <a:gd name="T21" fmla="*/ 582 h 1137"/>
              <a:gd name="T22" fmla="*/ 206 w 958"/>
              <a:gd name="T23" fmla="*/ 614 h 1137"/>
              <a:gd name="T24" fmla="*/ 169 w 958"/>
              <a:gd name="T25" fmla="*/ 646 h 1137"/>
              <a:gd name="T26" fmla="*/ 168 w 958"/>
              <a:gd name="T27" fmla="*/ 699 h 1137"/>
              <a:gd name="T28" fmla="*/ 156 w 958"/>
              <a:gd name="T29" fmla="*/ 754 h 1137"/>
              <a:gd name="T30" fmla="*/ 166 w 958"/>
              <a:gd name="T31" fmla="*/ 817 h 1137"/>
              <a:gd name="T32" fmla="*/ 155 w 958"/>
              <a:gd name="T33" fmla="*/ 869 h 1137"/>
              <a:gd name="T34" fmla="*/ 163 w 958"/>
              <a:gd name="T35" fmla="*/ 915 h 1137"/>
              <a:gd name="T36" fmla="*/ 63 w 958"/>
              <a:gd name="T37" fmla="*/ 1049 h 1137"/>
              <a:gd name="T38" fmla="*/ 1 w 958"/>
              <a:gd name="T39" fmla="*/ 1114 h 1137"/>
              <a:gd name="T40" fmla="*/ 41 w 958"/>
              <a:gd name="T41" fmla="*/ 1105 h 1137"/>
              <a:gd name="T42" fmla="*/ 156 w 958"/>
              <a:gd name="T43" fmla="*/ 1012 h 1137"/>
              <a:gd name="T44" fmla="*/ 215 w 958"/>
              <a:gd name="T45" fmla="*/ 1025 h 1137"/>
              <a:gd name="T46" fmla="*/ 221 w 958"/>
              <a:gd name="T47" fmla="*/ 1068 h 1137"/>
              <a:gd name="T48" fmla="*/ 148 w 958"/>
              <a:gd name="T49" fmla="*/ 1118 h 1137"/>
              <a:gd name="T50" fmla="*/ 178 w 958"/>
              <a:gd name="T51" fmla="*/ 1132 h 1137"/>
              <a:gd name="T52" fmla="*/ 247 w 958"/>
              <a:gd name="T53" fmla="*/ 1074 h 1137"/>
              <a:gd name="T54" fmla="*/ 279 w 958"/>
              <a:gd name="T55" fmla="*/ 1082 h 1137"/>
              <a:gd name="T56" fmla="*/ 313 w 958"/>
              <a:gd name="T57" fmla="*/ 1102 h 1137"/>
              <a:gd name="T58" fmla="*/ 355 w 958"/>
              <a:gd name="T59" fmla="*/ 1068 h 1137"/>
              <a:gd name="T60" fmla="*/ 406 w 958"/>
              <a:gd name="T61" fmla="*/ 1039 h 1137"/>
              <a:gd name="T62" fmla="*/ 483 w 958"/>
              <a:gd name="T63" fmla="*/ 884 h 1137"/>
              <a:gd name="T64" fmla="*/ 489 w 958"/>
              <a:gd name="T65" fmla="*/ 905 h 1137"/>
              <a:gd name="T66" fmla="*/ 508 w 958"/>
              <a:gd name="T67" fmla="*/ 987 h 1137"/>
              <a:gd name="T68" fmla="*/ 569 w 958"/>
              <a:gd name="T69" fmla="*/ 920 h 1137"/>
              <a:gd name="T70" fmla="*/ 678 w 958"/>
              <a:gd name="T71" fmla="*/ 816 h 1137"/>
              <a:gd name="T72" fmla="*/ 733 w 958"/>
              <a:gd name="T73" fmla="*/ 866 h 1137"/>
              <a:gd name="T74" fmla="*/ 765 w 958"/>
              <a:gd name="T75" fmla="*/ 934 h 1137"/>
              <a:gd name="T76" fmla="*/ 770 w 958"/>
              <a:gd name="T77" fmla="*/ 1003 h 1137"/>
              <a:gd name="T78" fmla="*/ 783 w 958"/>
              <a:gd name="T79" fmla="*/ 977 h 1137"/>
              <a:gd name="T80" fmla="*/ 783 w 958"/>
              <a:gd name="T81" fmla="*/ 761 h 1137"/>
              <a:gd name="T82" fmla="*/ 803 w 958"/>
              <a:gd name="T83" fmla="*/ 677 h 1137"/>
              <a:gd name="T84" fmla="*/ 837 w 958"/>
              <a:gd name="T85" fmla="*/ 664 h 1137"/>
              <a:gd name="T86" fmla="*/ 946 w 958"/>
              <a:gd name="T87" fmla="*/ 705 h 1137"/>
              <a:gd name="T88" fmla="*/ 945 w 958"/>
              <a:gd name="T89" fmla="*/ 684 h 1137"/>
              <a:gd name="T90" fmla="*/ 834 w 958"/>
              <a:gd name="T91" fmla="*/ 622 h 1137"/>
              <a:gd name="T92" fmla="*/ 798 w 958"/>
              <a:gd name="T93" fmla="*/ 610 h 1137"/>
              <a:gd name="T94" fmla="*/ 813 w 958"/>
              <a:gd name="T95" fmla="*/ 505 h 1137"/>
              <a:gd name="T96" fmla="*/ 850 w 958"/>
              <a:gd name="T97" fmla="*/ 412 h 1137"/>
              <a:gd name="T98" fmla="*/ 826 w 958"/>
              <a:gd name="T99" fmla="*/ 392 h 1137"/>
              <a:gd name="T100" fmla="*/ 839 w 958"/>
              <a:gd name="T101" fmla="*/ 411 h 1137"/>
              <a:gd name="T102" fmla="*/ 807 w 958"/>
              <a:gd name="T103" fmla="*/ 505 h 1137"/>
              <a:gd name="T104" fmla="*/ 793 w 958"/>
              <a:gd name="T105" fmla="*/ 518 h 1137"/>
              <a:gd name="T106" fmla="*/ 798 w 958"/>
              <a:gd name="T107" fmla="*/ 410 h 1137"/>
              <a:gd name="T108" fmla="*/ 786 w 958"/>
              <a:gd name="T109" fmla="*/ 412 h 1137"/>
              <a:gd name="T110" fmla="*/ 802 w 958"/>
              <a:gd name="T111" fmla="*/ 432 h 1137"/>
              <a:gd name="T112" fmla="*/ 787 w 958"/>
              <a:gd name="T113" fmla="*/ 588 h 1137"/>
              <a:gd name="T114" fmla="*/ 770 w 958"/>
              <a:gd name="T115" fmla="*/ 614 h 1137"/>
              <a:gd name="T116" fmla="*/ 762 w 958"/>
              <a:gd name="T117" fmla="*/ 737 h 1137"/>
              <a:gd name="T118" fmla="*/ 777 w 958"/>
              <a:gd name="T119" fmla="*/ 765 h 1137"/>
              <a:gd name="T120" fmla="*/ 750 w 958"/>
              <a:gd name="T121" fmla="*/ 771 h 1137"/>
              <a:gd name="T122" fmla="*/ 747 w 958"/>
              <a:gd name="T123" fmla="*/ 813 h 1137"/>
              <a:gd name="T124" fmla="*/ 744 w 958"/>
              <a:gd name="T125" fmla="*/ 760 h 1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8" h="1137">
                <a:moveTo>
                  <a:pt x="742" y="607"/>
                </a:moveTo>
                <a:lnTo>
                  <a:pt x="737" y="607"/>
                </a:lnTo>
                <a:lnTo>
                  <a:pt x="737" y="607"/>
                </a:lnTo>
                <a:lnTo>
                  <a:pt x="737" y="608"/>
                </a:lnTo>
                <a:lnTo>
                  <a:pt x="736" y="608"/>
                </a:lnTo>
                <a:lnTo>
                  <a:pt x="736" y="607"/>
                </a:lnTo>
                <a:lnTo>
                  <a:pt x="737" y="607"/>
                </a:lnTo>
                <a:lnTo>
                  <a:pt x="737" y="607"/>
                </a:lnTo>
                <a:lnTo>
                  <a:pt x="729" y="587"/>
                </a:lnTo>
                <a:lnTo>
                  <a:pt x="700" y="525"/>
                </a:lnTo>
                <a:lnTo>
                  <a:pt x="700" y="525"/>
                </a:lnTo>
                <a:lnTo>
                  <a:pt x="667" y="454"/>
                </a:lnTo>
                <a:lnTo>
                  <a:pt x="634" y="392"/>
                </a:lnTo>
                <a:lnTo>
                  <a:pt x="620" y="365"/>
                </a:lnTo>
                <a:lnTo>
                  <a:pt x="605" y="340"/>
                </a:lnTo>
                <a:lnTo>
                  <a:pt x="590" y="319"/>
                </a:lnTo>
                <a:lnTo>
                  <a:pt x="575" y="302"/>
                </a:lnTo>
                <a:lnTo>
                  <a:pt x="575" y="302"/>
                </a:lnTo>
                <a:lnTo>
                  <a:pt x="561" y="284"/>
                </a:lnTo>
                <a:lnTo>
                  <a:pt x="549" y="268"/>
                </a:lnTo>
                <a:lnTo>
                  <a:pt x="539" y="251"/>
                </a:lnTo>
                <a:lnTo>
                  <a:pt x="528" y="233"/>
                </a:lnTo>
                <a:lnTo>
                  <a:pt x="508" y="195"/>
                </a:lnTo>
                <a:lnTo>
                  <a:pt x="495" y="175"/>
                </a:lnTo>
                <a:lnTo>
                  <a:pt x="482" y="153"/>
                </a:lnTo>
                <a:lnTo>
                  <a:pt x="482" y="153"/>
                </a:lnTo>
                <a:lnTo>
                  <a:pt x="456" y="113"/>
                </a:lnTo>
                <a:lnTo>
                  <a:pt x="435" y="84"/>
                </a:lnTo>
                <a:lnTo>
                  <a:pt x="417" y="63"/>
                </a:lnTo>
                <a:lnTo>
                  <a:pt x="402" y="46"/>
                </a:lnTo>
                <a:lnTo>
                  <a:pt x="402" y="46"/>
                </a:lnTo>
                <a:lnTo>
                  <a:pt x="386" y="29"/>
                </a:lnTo>
                <a:lnTo>
                  <a:pt x="377" y="20"/>
                </a:lnTo>
                <a:lnTo>
                  <a:pt x="369" y="11"/>
                </a:lnTo>
                <a:lnTo>
                  <a:pt x="360" y="5"/>
                </a:lnTo>
                <a:lnTo>
                  <a:pt x="351" y="1"/>
                </a:lnTo>
                <a:lnTo>
                  <a:pt x="348" y="0"/>
                </a:lnTo>
                <a:lnTo>
                  <a:pt x="344" y="0"/>
                </a:lnTo>
                <a:lnTo>
                  <a:pt x="340" y="0"/>
                </a:lnTo>
                <a:lnTo>
                  <a:pt x="336" y="2"/>
                </a:lnTo>
                <a:lnTo>
                  <a:pt x="336" y="2"/>
                </a:lnTo>
                <a:lnTo>
                  <a:pt x="334" y="5"/>
                </a:lnTo>
                <a:lnTo>
                  <a:pt x="333" y="10"/>
                </a:lnTo>
                <a:lnTo>
                  <a:pt x="334" y="16"/>
                </a:lnTo>
                <a:lnTo>
                  <a:pt x="336" y="24"/>
                </a:lnTo>
                <a:lnTo>
                  <a:pt x="345" y="42"/>
                </a:lnTo>
                <a:lnTo>
                  <a:pt x="356" y="65"/>
                </a:lnTo>
                <a:lnTo>
                  <a:pt x="381" y="115"/>
                </a:lnTo>
                <a:lnTo>
                  <a:pt x="392" y="142"/>
                </a:lnTo>
                <a:lnTo>
                  <a:pt x="397" y="153"/>
                </a:lnTo>
                <a:lnTo>
                  <a:pt x="400" y="164"/>
                </a:lnTo>
                <a:lnTo>
                  <a:pt x="400" y="164"/>
                </a:lnTo>
                <a:lnTo>
                  <a:pt x="405" y="185"/>
                </a:lnTo>
                <a:lnTo>
                  <a:pt x="406" y="201"/>
                </a:lnTo>
                <a:lnTo>
                  <a:pt x="406" y="215"/>
                </a:lnTo>
                <a:lnTo>
                  <a:pt x="406" y="225"/>
                </a:lnTo>
                <a:lnTo>
                  <a:pt x="404" y="232"/>
                </a:lnTo>
                <a:lnTo>
                  <a:pt x="401" y="237"/>
                </a:lnTo>
                <a:lnTo>
                  <a:pt x="400" y="240"/>
                </a:lnTo>
                <a:lnTo>
                  <a:pt x="399" y="240"/>
                </a:lnTo>
                <a:lnTo>
                  <a:pt x="399" y="240"/>
                </a:lnTo>
                <a:lnTo>
                  <a:pt x="384" y="227"/>
                </a:lnTo>
                <a:lnTo>
                  <a:pt x="369" y="215"/>
                </a:lnTo>
                <a:lnTo>
                  <a:pt x="348" y="199"/>
                </a:lnTo>
                <a:lnTo>
                  <a:pt x="322" y="181"/>
                </a:lnTo>
                <a:lnTo>
                  <a:pt x="293" y="164"/>
                </a:lnTo>
                <a:lnTo>
                  <a:pt x="277" y="156"/>
                </a:lnTo>
                <a:lnTo>
                  <a:pt x="259" y="148"/>
                </a:lnTo>
                <a:lnTo>
                  <a:pt x="242" y="142"/>
                </a:lnTo>
                <a:lnTo>
                  <a:pt x="223" y="135"/>
                </a:lnTo>
                <a:lnTo>
                  <a:pt x="223" y="135"/>
                </a:lnTo>
                <a:lnTo>
                  <a:pt x="205" y="129"/>
                </a:lnTo>
                <a:lnTo>
                  <a:pt x="189" y="125"/>
                </a:lnTo>
                <a:lnTo>
                  <a:pt x="175" y="123"/>
                </a:lnTo>
                <a:lnTo>
                  <a:pt x="163" y="123"/>
                </a:lnTo>
                <a:lnTo>
                  <a:pt x="150" y="123"/>
                </a:lnTo>
                <a:lnTo>
                  <a:pt x="142" y="123"/>
                </a:lnTo>
                <a:lnTo>
                  <a:pt x="133" y="125"/>
                </a:lnTo>
                <a:lnTo>
                  <a:pt x="125" y="128"/>
                </a:lnTo>
                <a:lnTo>
                  <a:pt x="119" y="130"/>
                </a:lnTo>
                <a:lnTo>
                  <a:pt x="115" y="134"/>
                </a:lnTo>
                <a:lnTo>
                  <a:pt x="112" y="138"/>
                </a:lnTo>
                <a:lnTo>
                  <a:pt x="108" y="143"/>
                </a:lnTo>
                <a:lnTo>
                  <a:pt x="107" y="146"/>
                </a:lnTo>
                <a:lnTo>
                  <a:pt x="106" y="150"/>
                </a:lnTo>
                <a:lnTo>
                  <a:pt x="106" y="159"/>
                </a:lnTo>
                <a:lnTo>
                  <a:pt x="106" y="159"/>
                </a:lnTo>
                <a:lnTo>
                  <a:pt x="115" y="187"/>
                </a:lnTo>
                <a:lnTo>
                  <a:pt x="133" y="237"/>
                </a:lnTo>
                <a:lnTo>
                  <a:pt x="153" y="289"/>
                </a:lnTo>
                <a:lnTo>
                  <a:pt x="170" y="331"/>
                </a:lnTo>
                <a:lnTo>
                  <a:pt x="170" y="331"/>
                </a:lnTo>
                <a:lnTo>
                  <a:pt x="178" y="351"/>
                </a:lnTo>
                <a:lnTo>
                  <a:pt x="186" y="380"/>
                </a:lnTo>
                <a:lnTo>
                  <a:pt x="205" y="448"/>
                </a:lnTo>
                <a:lnTo>
                  <a:pt x="220" y="514"/>
                </a:lnTo>
                <a:lnTo>
                  <a:pt x="230" y="551"/>
                </a:lnTo>
                <a:lnTo>
                  <a:pt x="230" y="551"/>
                </a:lnTo>
                <a:lnTo>
                  <a:pt x="237" y="582"/>
                </a:lnTo>
                <a:lnTo>
                  <a:pt x="237" y="582"/>
                </a:lnTo>
                <a:lnTo>
                  <a:pt x="231" y="587"/>
                </a:lnTo>
                <a:lnTo>
                  <a:pt x="223" y="593"/>
                </a:lnTo>
                <a:lnTo>
                  <a:pt x="214" y="602"/>
                </a:lnTo>
                <a:lnTo>
                  <a:pt x="214" y="602"/>
                </a:lnTo>
                <a:lnTo>
                  <a:pt x="209" y="607"/>
                </a:lnTo>
                <a:lnTo>
                  <a:pt x="206" y="611"/>
                </a:lnTo>
                <a:lnTo>
                  <a:pt x="206" y="613"/>
                </a:lnTo>
                <a:lnTo>
                  <a:pt x="206" y="614"/>
                </a:lnTo>
                <a:lnTo>
                  <a:pt x="206" y="617"/>
                </a:lnTo>
                <a:lnTo>
                  <a:pt x="205" y="619"/>
                </a:lnTo>
                <a:lnTo>
                  <a:pt x="201" y="624"/>
                </a:lnTo>
                <a:lnTo>
                  <a:pt x="195" y="631"/>
                </a:lnTo>
                <a:lnTo>
                  <a:pt x="195" y="631"/>
                </a:lnTo>
                <a:lnTo>
                  <a:pt x="189" y="637"/>
                </a:lnTo>
                <a:lnTo>
                  <a:pt x="183" y="641"/>
                </a:lnTo>
                <a:lnTo>
                  <a:pt x="173" y="644"/>
                </a:lnTo>
                <a:lnTo>
                  <a:pt x="169" y="646"/>
                </a:lnTo>
                <a:lnTo>
                  <a:pt x="165" y="649"/>
                </a:lnTo>
                <a:lnTo>
                  <a:pt x="163" y="654"/>
                </a:lnTo>
                <a:lnTo>
                  <a:pt x="160" y="662"/>
                </a:lnTo>
                <a:lnTo>
                  <a:pt x="160" y="662"/>
                </a:lnTo>
                <a:lnTo>
                  <a:pt x="159" y="672"/>
                </a:lnTo>
                <a:lnTo>
                  <a:pt x="160" y="679"/>
                </a:lnTo>
                <a:lnTo>
                  <a:pt x="163" y="686"/>
                </a:lnTo>
                <a:lnTo>
                  <a:pt x="165" y="693"/>
                </a:lnTo>
                <a:lnTo>
                  <a:pt x="168" y="699"/>
                </a:lnTo>
                <a:lnTo>
                  <a:pt x="170" y="704"/>
                </a:lnTo>
                <a:lnTo>
                  <a:pt x="170" y="710"/>
                </a:lnTo>
                <a:lnTo>
                  <a:pt x="168" y="718"/>
                </a:lnTo>
                <a:lnTo>
                  <a:pt x="168" y="718"/>
                </a:lnTo>
                <a:lnTo>
                  <a:pt x="158" y="737"/>
                </a:lnTo>
                <a:lnTo>
                  <a:pt x="156" y="742"/>
                </a:lnTo>
                <a:lnTo>
                  <a:pt x="155" y="750"/>
                </a:lnTo>
                <a:lnTo>
                  <a:pt x="155" y="750"/>
                </a:lnTo>
                <a:lnTo>
                  <a:pt x="156" y="754"/>
                </a:lnTo>
                <a:lnTo>
                  <a:pt x="158" y="756"/>
                </a:lnTo>
                <a:lnTo>
                  <a:pt x="161" y="763"/>
                </a:lnTo>
                <a:lnTo>
                  <a:pt x="164" y="768"/>
                </a:lnTo>
                <a:lnTo>
                  <a:pt x="165" y="775"/>
                </a:lnTo>
                <a:lnTo>
                  <a:pt x="168" y="782"/>
                </a:lnTo>
                <a:lnTo>
                  <a:pt x="168" y="791"/>
                </a:lnTo>
                <a:lnTo>
                  <a:pt x="168" y="791"/>
                </a:lnTo>
                <a:lnTo>
                  <a:pt x="168" y="807"/>
                </a:lnTo>
                <a:lnTo>
                  <a:pt x="166" y="817"/>
                </a:lnTo>
                <a:lnTo>
                  <a:pt x="164" y="824"/>
                </a:lnTo>
                <a:lnTo>
                  <a:pt x="161" y="830"/>
                </a:lnTo>
                <a:lnTo>
                  <a:pt x="161" y="830"/>
                </a:lnTo>
                <a:lnTo>
                  <a:pt x="159" y="840"/>
                </a:lnTo>
                <a:lnTo>
                  <a:pt x="156" y="850"/>
                </a:lnTo>
                <a:lnTo>
                  <a:pt x="154" y="866"/>
                </a:lnTo>
                <a:lnTo>
                  <a:pt x="154" y="866"/>
                </a:lnTo>
                <a:lnTo>
                  <a:pt x="154" y="868"/>
                </a:lnTo>
                <a:lnTo>
                  <a:pt x="155" y="869"/>
                </a:lnTo>
                <a:lnTo>
                  <a:pt x="158" y="870"/>
                </a:lnTo>
                <a:lnTo>
                  <a:pt x="161" y="871"/>
                </a:lnTo>
                <a:lnTo>
                  <a:pt x="164" y="875"/>
                </a:lnTo>
                <a:lnTo>
                  <a:pt x="165" y="880"/>
                </a:lnTo>
                <a:lnTo>
                  <a:pt x="166" y="889"/>
                </a:lnTo>
                <a:lnTo>
                  <a:pt x="165" y="900"/>
                </a:lnTo>
                <a:lnTo>
                  <a:pt x="165" y="900"/>
                </a:lnTo>
                <a:lnTo>
                  <a:pt x="164" y="907"/>
                </a:lnTo>
                <a:lnTo>
                  <a:pt x="163" y="915"/>
                </a:lnTo>
                <a:lnTo>
                  <a:pt x="155" y="932"/>
                </a:lnTo>
                <a:lnTo>
                  <a:pt x="147" y="952"/>
                </a:lnTo>
                <a:lnTo>
                  <a:pt x="135" y="971"/>
                </a:lnTo>
                <a:lnTo>
                  <a:pt x="123" y="989"/>
                </a:lnTo>
                <a:lnTo>
                  <a:pt x="110" y="1007"/>
                </a:lnTo>
                <a:lnTo>
                  <a:pt x="99" y="1020"/>
                </a:lnTo>
                <a:lnTo>
                  <a:pt x="88" y="1030"/>
                </a:lnTo>
                <a:lnTo>
                  <a:pt x="88" y="1030"/>
                </a:lnTo>
                <a:lnTo>
                  <a:pt x="63" y="1049"/>
                </a:lnTo>
                <a:lnTo>
                  <a:pt x="36" y="1069"/>
                </a:lnTo>
                <a:lnTo>
                  <a:pt x="22" y="1079"/>
                </a:lnTo>
                <a:lnTo>
                  <a:pt x="11" y="1087"/>
                </a:lnTo>
                <a:lnTo>
                  <a:pt x="4" y="1095"/>
                </a:lnTo>
                <a:lnTo>
                  <a:pt x="1" y="1097"/>
                </a:lnTo>
                <a:lnTo>
                  <a:pt x="1" y="1100"/>
                </a:lnTo>
                <a:lnTo>
                  <a:pt x="1" y="1100"/>
                </a:lnTo>
                <a:lnTo>
                  <a:pt x="0" y="1110"/>
                </a:lnTo>
                <a:lnTo>
                  <a:pt x="1" y="1114"/>
                </a:lnTo>
                <a:lnTo>
                  <a:pt x="2" y="1117"/>
                </a:lnTo>
                <a:lnTo>
                  <a:pt x="5" y="1120"/>
                </a:lnTo>
                <a:lnTo>
                  <a:pt x="9" y="1121"/>
                </a:lnTo>
                <a:lnTo>
                  <a:pt x="14" y="1121"/>
                </a:lnTo>
                <a:lnTo>
                  <a:pt x="21" y="1120"/>
                </a:lnTo>
                <a:lnTo>
                  <a:pt x="21" y="1120"/>
                </a:lnTo>
                <a:lnTo>
                  <a:pt x="27" y="1117"/>
                </a:lnTo>
                <a:lnTo>
                  <a:pt x="34" y="1112"/>
                </a:lnTo>
                <a:lnTo>
                  <a:pt x="41" y="1105"/>
                </a:lnTo>
                <a:lnTo>
                  <a:pt x="47" y="1096"/>
                </a:lnTo>
                <a:lnTo>
                  <a:pt x="56" y="1086"/>
                </a:lnTo>
                <a:lnTo>
                  <a:pt x="67" y="1075"/>
                </a:lnTo>
                <a:lnTo>
                  <a:pt x="79" y="1064"/>
                </a:lnTo>
                <a:lnTo>
                  <a:pt x="96" y="1050"/>
                </a:lnTo>
                <a:lnTo>
                  <a:pt x="96" y="1050"/>
                </a:lnTo>
                <a:lnTo>
                  <a:pt x="129" y="1028"/>
                </a:lnTo>
                <a:lnTo>
                  <a:pt x="143" y="1019"/>
                </a:lnTo>
                <a:lnTo>
                  <a:pt x="156" y="1012"/>
                </a:lnTo>
                <a:lnTo>
                  <a:pt x="166" y="1007"/>
                </a:lnTo>
                <a:lnTo>
                  <a:pt x="176" y="1004"/>
                </a:lnTo>
                <a:lnTo>
                  <a:pt x="184" y="1003"/>
                </a:lnTo>
                <a:lnTo>
                  <a:pt x="190" y="1006"/>
                </a:lnTo>
                <a:lnTo>
                  <a:pt x="190" y="1006"/>
                </a:lnTo>
                <a:lnTo>
                  <a:pt x="199" y="1010"/>
                </a:lnTo>
                <a:lnTo>
                  <a:pt x="205" y="1017"/>
                </a:lnTo>
                <a:lnTo>
                  <a:pt x="215" y="1025"/>
                </a:lnTo>
                <a:lnTo>
                  <a:pt x="215" y="1025"/>
                </a:lnTo>
                <a:lnTo>
                  <a:pt x="227" y="1032"/>
                </a:lnTo>
                <a:lnTo>
                  <a:pt x="232" y="1034"/>
                </a:lnTo>
                <a:lnTo>
                  <a:pt x="235" y="1037"/>
                </a:lnTo>
                <a:lnTo>
                  <a:pt x="235" y="1037"/>
                </a:lnTo>
                <a:lnTo>
                  <a:pt x="235" y="1042"/>
                </a:lnTo>
                <a:lnTo>
                  <a:pt x="232" y="1051"/>
                </a:lnTo>
                <a:lnTo>
                  <a:pt x="230" y="1056"/>
                </a:lnTo>
                <a:lnTo>
                  <a:pt x="226" y="1061"/>
                </a:lnTo>
                <a:lnTo>
                  <a:pt x="221" y="1068"/>
                </a:lnTo>
                <a:lnTo>
                  <a:pt x="215" y="1073"/>
                </a:lnTo>
                <a:lnTo>
                  <a:pt x="215" y="1073"/>
                </a:lnTo>
                <a:lnTo>
                  <a:pt x="197" y="1084"/>
                </a:lnTo>
                <a:lnTo>
                  <a:pt x="175" y="1096"/>
                </a:lnTo>
                <a:lnTo>
                  <a:pt x="156" y="1109"/>
                </a:lnTo>
                <a:lnTo>
                  <a:pt x="150" y="1114"/>
                </a:lnTo>
                <a:lnTo>
                  <a:pt x="149" y="1116"/>
                </a:lnTo>
                <a:lnTo>
                  <a:pt x="148" y="1118"/>
                </a:lnTo>
                <a:lnTo>
                  <a:pt x="148" y="1118"/>
                </a:lnTo>
                <a:lnTo>
                  <a:pt x="148" y="1126"/>
                </a:lnTo>
                <a:lnTo>
                  <a:pt x="149" y="1130"/>
                </a:lnTo>
                <a:lnTo>
                  <a:pt x="150" y="1132"/>
                </a:lnTo>
                <a:lnTo>
                  <a:pt x="153" y="1135"/>
                </a:lnTo>
                <a:lnTo>
                  <a:pt x="156" y="1137"/>
                </a:lnTo>
                <a:lnTo>
                  <a:pt x="163" y="1137"/>
                </a:lnTo>
                <a:lnTo>
                  <a:pt x="170" y="1136"/>
                </a:lnTo>
                <a:lnTo>
                  <a:pt x="170" y="1136"/>
                </a:lnTo>
                <a:lnTo>
                  <a:pt x="178" y="1132"/>
                </a:lnTo>
                <a:lnTo>
                  <a:pt x="186" y="1127"/>
                </a:lnTo>
                <a:lnTo>
                  <a:pt x="195" y="1120"/>
                </a:lnTo>
                <a:lnTo>
                  <a:pt x="202" y="1112"/>
                </a:lnTo>
                <a:lnTo>
                  <a:pt x="216" y="1096"/>
                </a:lnTo>
                <a:lnTo>
                  <a:pt x="223" y="1085"/>
                </a:lnTo>
                <a:lnTo>
                  <a:pt x="223" y="1085"/>
                </a:lnTo>
                <a:lnTo>
                  <a:pt x="247" y="1050"/>
                </a:lnTo>
                <a:lnTo>
                  <a:pt x="247" y="1050"/>
                </a:lnTo>
                <a:lnTo>
                  <a:pt x="247" y="1074"/>
                </a:lnTo>
                <a:lnTo>
                  <a:pt x="250" y="1090"/>
                </a:lnTo>
                <a:lnTo>
                  <a:pt x="251" y="1095"/>
                </a:lnTo>
                <a:lnTo>
                  <a:pt x="252" y="1096"/>
                </a:lnTo>
                <a:lnTo>
                  <a:pt x="253" y="1096"/>
                </a:lnTo>
                <a:lnTo>
                  <a:pt x="253" y="1096"/>
                </a:lnTo>
                <a:lnTo>
                  <a:pt x="256" y="1095"/>
                </a:lnTo>
                <a:lnTo>
                  <a:pt x="261" y="1092"/>
                </a:lnTo>
                <a:lnTo>
                  <a:pt x="269" y="1086"/>
                </a:lnTo>
                <a:lnTo>
                  <a:pt x="279" y="1082"/>
                </a:lnTo>
                <a:lnTo>
                  <a:pt x="283" y="1081"/>
                </a:lnTo>
                <a:lnTo>
                  <a:pt x="287" y="1082"/>
                </a:lnTo>
                <a:lnTo>
                  <a:pt x="287" y="1082"/>
                </a:lnTo>
                <a:lnTo>
                  <a:pt x="292" y="1089"/>
                </a:lnTo>
                <a:lnTo>
                  <a:pt x="298" y="1096"/>
                </a:lnTo>
                <a:lnTo>
                  <a:pt x="302" y="1100"/>
                </a:lnTo>
                <a:lnTo>
                  <a:pt x="304" y="1101"/>
                </a:lnTo>
                <a:lnTo>
                  <a:pt x="308" y="1102"/>
                </a:lnTo>
                <a:lnTo>
                  <a:pt x="313" y="1102"/>
                </a:lnTo>
                <a:lnTo>
                  <a:pt x="313" y="1102"/>
                </a:lnTo>
                <a:lnTo>
                  <a:pt x="317" y="1100"/>
                </a:lnTo>
                <a:lnTo>
                  <a:pt x="322" y="1096"/>
                </a:lnTo>
                <a:lnTo>
                  <a:pt x="328" y="1086"/>
                </a:lnTo>
                <a:lnTo>
                  <a:pt x="334" y="1076"/>
                </a:lnTo>
                <a:lnTo>
                  <a:pt x="336" y="1073"/>
                </a:lnTo>
                <a:lnTo>
                  <a:pt x="339" y="1070"/>
                </a:lnTo>
                <a:lnTo>
                  <a:pt x="339" y="1070"/>
                </a:lnTo>
                <a:lnTo>
                  <a:pt x="355" y="1068"/>
                </a:lnTo>
                <a:lnTo>
                  <a:pt x="366" y="1063"/>
                </a:lnTo>
                <a:lnTo>
                  <a:pt x="372" y="1060"/>
                </a:lnTo>
                <a:lnTo>
                  <a:pt x="379" y="1056"/>
                </a:lnTo>
                <a:lnTo>
                  <a:pt x="379" y="1056"/>
                </a:lnTo>
                <a:lnTo>
                  <a:pt x="384" y="1054"/>
                </a:lnTo>
                <a:lnTo>
                  <a:pt x="389" y="1051"/>
                </a:lnTo>
                <a:lnTo>
                  <a:pt x="395" y="1048"/>
                </a:lnTo>
                <a:lnTo>
                  <a:pt x="400" y="1045"/>
                </a:lnTo>
                <a:lnTo>
                  <a:pt x="406" y="1039"/>
                </a:lnTo>
                <a:lnTo>
                  <a:pt x="412" y="1032"/>
                </a:lnTo>
                <a:lnTo>
                  <a:pt x="418" y="1019"/>
                </a:lnTo>
                <a:lnTo>
                  <a:pt x="426" y="1003"/>
                </a:lnTo>
                <a:lnTo>
                  <a:pt x="426" y="1003"/>
                </a:lnTo>
                <a:lnTo>
                  <a:pt x="443" y="966"/>
                </a:lnTo>
                <a:lnTo>
                  <a:pt x="459" y="932"/>
                </a:lnTo>
                <a:lnTo>
                  <a:pt x="474" y="904"/>
                </a:lnTo>
                <a:lnTo>
                  <a:pt x="483" y="884"/>
                </a:lnTo>
                <a:lnTo>
                  <a:pt x="483" y="884"/>
                </a:lnTo>
                <a:lnTo>
                  <a:pt x="488" y="876"/>
                </a:lnTo>
                <a:lnTo>
                  <a:pt x="493" y="868"/>
                </a:lnTo>
                <a:lnTo>
                  <a:pt x="507" y="852"/>
                </a:lnTo>
                <a:lnTo>
                  <a:pt x="523" y="833"/>
                </a:lnTo>
                <a:lnTo>
                  <a:pt x="523" y="833"/>
                </a:lnTo>
                <a:lnTo>
                  <a:pt x="516" y="844"/>
                </a:lnTo>
                <a:lnTo>
                  <a:pt x="503" y="871"/>
                </a:lnTo>
                <a:lnTo>
                  <a:pt x="495" y="889"/>
                </a:lnTo>
                <a:lnTo>
                  <a:pt x="489" y="905"/>
                </a:lnTo>
                <a:lnTo>
                  <a:pt x="487" y="921"/>
                </a:lnTo>
                <a:lnTo>
                  <a:pt x="487" y="927"/>
                </a:lnTo>
                <a:lnTo>
                  <a:pt x="488" y="934"/>
                </a:lnTo>
                <a:lnTo>
                  <a:pt x="488" y="934"/>
                </a:lnTo>
                <a:lnTo>
                  <a:pt x="494" y="955"/>
                </a:lnTo>
                <a:lnTo>
                  <a:pt x="499" y="972"/>
                </a:lnTo>
                <a:lnTo>
                  <a:pt x="504" y="984"/>
                </a:lnTo>
                <a:lnTo>
                  <a:pt x="507" y="987"/>
                </a:lnTo>
                <a:lnTo>
                  <a:pt x="508" y="987"/>
                </a:lnTo>
                <a:lnTo>
                  <a:pt x="508" y="987"/>
                </a:lnTo>
                <a:lnTo>
                  <a:pt x="510" y="982"/>
                </a:lnTo>
                <a:lnTo>
                  <a:pt x="514" y="976"/>
                </a:lnTo>
                <a:lnTo>
                  <a:pt x="519" y="968"/>
                </a:lnTo>
                <a:lnTo>
                  <a:pt x="526" y="958"/>
                </a:lnTo>
                <a:lnTo>
                  <a:pt x="538" y="947"/>
                </a:lnTo>
                <a:lnTo>
                  <a:pt x="551" y="934"/>
                </a:lnTo>
                <a:lnTo>
                  <a:pt x="569" y="920"/>
                </a:lnTo>
                <a:lnTo>
                  <a:pt x="569" y="920"/>
                </a:lnTo>
                <a:lnTo>
                  <a:pt x="603" y="894"/>
                </a:lnTo>
                <a:lnTo>
                  <a:pt x="628" y="873"/>
                </a:lnTo>
                <a:lnTo>
                  <a:pt x="643" y="857"/>
                </a:lnTo>
                <a:lnTo>
                  <a:pt x="648" y="852"/>
                </a:lnTo>
                <a:lnTo>
                  <a:pt x="651" y="847"/>
                </a:lnTo>
                <a:lnTo>
                  <a:pt x="651" y="847"/>
                </a:lnTo>
                <a:lnTo>
                  <a:pt x="654" y="842"/>
                </a:lnTo>
                <a:lnTo>
                  <a:pt x="661" y="833"/>
                </a:lnTo>
                <a:lnTo>
                  <a:pt x="678" y="816"/>
                </a:lnTo>
                <a:lnTo>
                  <a:pt x="703" y="793"/>
                </a:lnTo>
                <a:lnTo>
                  <a:pt x="703" y="793"/>
                </a:lnTo>
                <a:lnTo>
                  <a:pt x="714" y="806"/>
                </a:lnTo>
                <a:lnTo>
                  <a:pt x="723" y="817"/>
                </a:lnTo>
                <a:lnTo>
                  <a:pt x="725" y="821"/>
                </a:lnTo>
                <a:lnTo>
                  <a:pt x="726" y="824"/>
                </a:lnTo>
                <a:lnTo>
                  <a:pt x="726" y="824"/>
                </a:lnTo>
                <a:lnTo>
                  <a:pt x="729" y="849"/>
                </a:lnTo>
                <a:lnTo>
                  <a:pt x="733" y="866"/>
                </a:lnTo>
                <a:lnTo>
                  <a:pt x="708" y="920"/>
                </a:lnTo>
                <a:lnTo>
                  <a:pt x="697" y="926"/>
                </a:lnTo>
                <a:lnTo>
                  <a:pt x="710" y="927"/>
                </a:lnTo>
                <a:lnTo>
                  <a:pt x="714" y="936"/>
                </a:lnTo>
                <a:lnTo>
                  <a:pt x="716" y="917"/>
                </a:lnTo>
                <a:lnTo>
                  <a:pt x="742" y="863"/>
                </a:lnTo>
                <a:lnTo>
                  <a:pt x="757" y="912"/>
                </a:lnTo>
                <a:lnTo>
                  <a:pt x="757" y="912"/>
                </a:lnTo>
                <a:lnTo>
                  <a:pt x="765" y="934"/>
                </a:lnTo>
                <a:lnTo>
                  <a:pt x="770" y="948"/>
                </a:lnTo>
                <a:lnTo>
                  <a:pt x="772" y="957"/>
                </a:lnTo>
                <a:lnTo>
                  <a:pt x="772" y="979"/>
                </a:lnTo>
                <a:lnTo>
                  <a:pt x="772" y="979"/>
                </a:lnTo>
                <a:lnTo>
                  <a:pt x="776" y="984"/>
                </a:lnTo>
                <a:lnTo>
                  <a:pt x="778" y="989"/>
                </a:lnTo>
                <a:lnTo>
                  <a:pt x="778" y="991"/>
                </a:lnTo>
                <a:lnTo>
                  <a:pt x="777" y="993"/>
                </a:lnTo>
                <a:lnTo>
                  <a:pt x="770" y="1003"/>
                </a:lnTo>
                <a:lnTo>
                  <a:pt x="783" y="997"/>
                </a:lnTo>
                <a:lnTo>
                  <a:pt x="787" y="1007"/>
                </a:lnTo>
                <a:lnTo>
                  <a:pt x="787" y="1007"/>
                </a:lnTo>
                <a:lnTo>
                  <a:pt x="790" y="1003"/>
                </a:lnTo>
                <a:lnTo>
                  <a:pt x="790" y="998"/>
                </a:lnTo>
                <a:lnTo>
                  <a:pt x="790" y="993"/>
                </a:lnTo>
                <a:lnTo>
                  <a:pt x="790" y="993"/>
                </a:lnTo>
                <a:lnTo>
                  <a:pt x="787" y="984"/>
                </a:lnTo>
                <a:lnTo>
                  <a:pt x="783" y="977"/>
                </a:lnTo>
                <a:lnTo>
                  <a:pt x="783" y="977"/>
                </a:lnTo>
                <a:lnTo>
                  <a:pt x="782" y="971"/>
                </a:lnTo>
                <a:lnTo>
                  <a:pt x="781" y="962"/>
                </a:lnTo>
                <a:lnTo>
                  <a:pt x="780" y="952"/>
                </a:lnTo>
                <a:lnTo>
                  <a:pt x="746" y="849"/>
                </a:lnTo>
                <a:lnTo>
                  <a:pt x="760" y="813"/>
                </a:lnTo>
                <a:lnTo>
                  <a:pt x="760" y="785"/>
                </a:lnTo>
                <a:lnTo>
                  <a:pt x="777" y="773"/>
                </a:lnTo>
                <a:lnTo>
                  <a:pt x="783" y="761"/>
                </a:lnTo>
                <a:lnTo>
                  <a:pt x="783" y="761"/>
                </a:lnTo>
                <a:lnTo>
                  <a:pt x="783" y="757"/>
                </a:lnTo>
                <a:lnTo>
                  <a:pt x="782" y="752"/>
                </a:lnTo>
                <a:lnTo>
                  <a:pt x="780" y="747"/>
                </a:lnTo>
                <a:lnTo>
                  <a:pt x="780" y="747"/>
                </a:lnTo>
                <a:lnTo>
                  <a:pt x="770" y="737"/>
                </a:lnTo>
                <a:lnTo>
                  <a:pt x="764" y="731"/>
                </a:lnTo>
                <a:lnTo>
                  <a:pt x="803" y="677"/>
                </a:lnTo>
                <a:lnTo>
                  <a:pt x="803" y="677"/>
                </a:lnTo>
                <a:lnTo>
                  <a:pt x="808" y="679"/>
                </a:lnTo>
                <a:lnTo>
                  <a:pt x="813" y="680"/>
                </a:lnTo>
                <a:lnTo>
                  <a:pt x="819" y="680"/>
                </a:lnTo>
                <a:lnTo>
                  <a:pt x="819" y="680"/>
                </a:lnTo>
                <a:lnTo>
                  <a:pt x="827" y="678"/>
                </a:lnTo>
                <a:lnTo>
                  <a:pt x="832" y="674"/>
                </a:lnTo>
                <a:lnTo>
                  <a:pt x="837" y="670"/>
                </a:lnTo>
                <a:lnTo>
                  <a:pt x="837" y="668"/>
                </a:lnTo>
                <a:lnTo>
                  <a:pt x="837" y="664"/>
                </a:lnTo>
                <a:lnTo>
                  <a:pt x="837" y="664"/>
                </a:lnTo>
                <a:lnTo>
                  <a:pt x="837" y="657"/>
                </a:lnTo>
                <a:lnTo>
                  <a:pt x="838" y="649"/>
                </a:lnTo>
                <a:lnTo>
                  <a:pt x="839" y="642"/>
                </a:lnTo>
                <a:lnTo>
                  <a:pt x="863" y="648"/>
                </a:lnTo>
                <a:lnTo>
                  <a:pt x="939" y="690"/>
                </a:lnTo>
                <a:lnTo>
                  <a:pt x="946" y="701"/>
                </a:lnTo>
                <a:lnTo>
                  <a:pt x="946" y="701"/>
                </a:lnTo>
                <a:lnTo>
                  <a:pt x="946" y="705"/>
                </a:lnTo>
                <a:lnTo>
                  <a:pt x="945" y="709"/>
                </a:lnTo>
                <a:lnTo>
                  <a:pt x="942" y="711"/>
                </a:lnTo>
                <a:lnTo>
                  <a:pt x="949" y="718"/>
                </a:lnTo>
                <a:lnTo>
                  <a:pt x="958" y="706"/>
                </a:lnTo>
                <a:lnTo>
                  <a:pt x="958" y="706"/>
                </a:lnTo>
                <a:lnTo>
                  <a:pt x="954" y="696"/>
                </a:lnTo>
                <a:lnTo>
                  <a:pt x="949" y="689"/>
                </a:lnTo>
                <a:lnTo>
                  <a:pt x="945" y="684"/>
                </a:lnTo>
                <a:lnTo>
                  <a:pt x="945" y="684"/>
                </a:lnTo>
                <a:lnTo>
                  <a:pt x="898" y="660"/>
                </a:lnTo>
                <a:lnTo>
                  <a:pt x="853" y="638"/>
                </a:lnTo>
                <a:lnTo>
                  <a:pt x="837" y="634"/>
                </a:lnTo>
                <a:lnTo>
                  <a:pt x="837" y="634"/>
                </a:lnTo>
                <a:lnTo>
                  <a:pt x="838" y="633"/>
                </a:lnTo>
                <a:lnTo>
                  <a:pt x="839" y="629"/>
                </a:lnTo>
                <a:lnTo>
                  <a:pt x="838" y="628"/>
                </a:lnTo>
                <a:lnTo>
                  <a:pt x="837" y="624"/>
                </a:lnTo>
                <a:lnTo>
                  <a:pt x="834" y="622"/>
                </a:lnTo>
                <a:lnTo>
                  <a:pt x="829" y="618"/>
                </a:lnTo>
                <a:lnTo>
                  <a:pt x="829" y="618"/>
                </a:lnTo>
                <a:lnTo>
                  <a:pt x="822" y="613"/>
                </a:lnTo>
                <a:lnTo>
                  <a:pt x="819" y="611"/>
                </a:lnTo>
                <a:lnTo>
                  <a:pt x="818" y="610"/>
                </a:lnTo>
                <a:lnTo>
                  <a:pt x="812" y="608"/>
                </a:lnTo>
                <a:lnTo>
                  <a:pt x="812" y="608"/>
                </a:lnTo>
                <a:lnTo>
                  <a:pt x="803" y="608"/>
                </a:lnTo>
                <a:lnTo>
                  <a:pt x="798" y="610"/>
                </a:lnTo>
                <a:lnTo>
                  <a:pt x="796" y="611"/>
                </a:lnTo>
                <a:lnTo>
                  <a:pt x="796" y="611"/>
                </a:lnTo>
                <a:lnTo>
                  <a:pt x="796" y="611"/>
                </a:lnTo>
                <a:lnTo>
                  <a:pt x="797" y="597"/>
                </a:lnTo>
                <a:lnTo>
                  <a:pt x="801" y="569"/>
                </a:lnTo>
                <a:lnTo>
                  <a:pt x="806" y="535"/>
                </a:lnTo>
                <a:lnTo>
                  <a:pt x="809" y="519"/>
                </a:lnTo>
                <a:lnTo>
                  <a:pt x="813" y="505"/>
                </a:lnTo>
                <a:lnTo>
                  <a:pt x="813" y="505"/>
                </a:lnTo>
                <a:lnTo>
                  <a:pt x="822" y="483"/>
                </a:lnTo>
                <a:lnTo>
                  <a:pt x="831" y="463"/>
                </a:lnTo>
                <a:lnTo>
                  <a:pt x="838" y="446"/>
                </a:lnTo>
                <a:lnTo>
                  <a:pt x="843" y="432"/>
                </a:lnTo>
                <a:lnTo>
                  <a:pt x="843" y="432"/>
                </a:lnTo>
                <a:lnTo>
                  <a:pt x="847" y="423"/>
                </a:lnTo>
                <a:lnTo>
                  <a:pt x="850" y="417"/>
                </a:lnTo>
                <a:lnTo>
                  <a:pt x="850" y="415"/>
                </a:lnTo>
                <a:lnTo>
                  <a:pt x="850" y="412"/>
                </a:lnTo>
                <a:lnTo>
                  <a:pt x="845" y="402"/>
                </a:lnTo>
                <a:lnTo>
                  <a:pt x="845" y="402"/>
                </a:lnTo>
                <a:lnTo>
                  <a:pt x="842" y="397"/>
                </a:lnTo>
                <a:lnTo>
                  <a:pt x="838" y="394"/>
                </a:lnTo>
                <a:lnTo>
                  <a:pt x="834" y="391"/>
                </a:lnTo>
                <a:lnTo>
                  <a:pt x="832" y="390"/>
                </a:lnTo>
                <a:lnTo>
                  <a:pt x="829" y="390"/>
                </a:lnTo>
                <a:lnTo>
                  <a:pt x="827" y="391"/>
                </a:lnTo>
                <a:lnTo>
                  <a:pt x="826" y="392"/>
                </a:lnTo>
                <a:lnTo>
                  <a:pt x="826" y="395"/>
                </a:lnTo>
                <a:lnTo>
                  <a:pt x="826" y="395"/>
                </a:lnTo>
                <a:lnTo>
                  <a:pt x="826" y="397"/>
                </a:lnTo>
                <a:lnTo>
                  <a:pt x="827" y="398"/>
                </a:lnTo>
                <a:lnTo>
                  <a:pt x="832" y="402"/>
                </a:lnTo>
                <a:lnTo>
                  <a:pt x="836" y="406"/>
                </a:lnTo>
                <a:lnTo>
                  <a:pt x="838" y="408"/>
                </a:lnTo>
                <a:lnTo>
                  <a:pt x="839" y="411"/>
                </a:lnTo>
                <a:lnTo>
                  <a:pt x="839" y="411"/>
                </a:lnTo>
                <a:lnTo>
                  <a:pt x="842" y="416"/>
                </a:lnTo>
                <a:lnTo>
                  <a:pt x="842" y="418"/>
                </a:lnTo>
                <a:lnTo>
                  <a:pt x="842" y="422"/>
                </a:lnTo>
                <a:lnTo>
                  <a:pt x="842" y="422"/>
                </a:lnTo>
                <a:lnTo>
                  <a:pt x="827" y="461"/>
                </a:lnTo>
                <a:lnTo>
                  <a:pt x="816" y="485"/>
                </a:lnTo>
                <a:lnTo>
                  <a:pt x="809" y="499"/>
                </a:lnTo>
                <a:lnTo>
                  <a:pt x="809" y="499"/>
                </a:lnTo>
                <a:lnTo>
                  <a:pt x="807" y="505"/>
                </a:lnTo>
                <a:lnTo>
                  <a:pt x="805" y="515"/>
                </a:lnTo>
                <a:lnTo>
                  <a:pt x="800" y="544"/>
                </a:lnTo>
                <a:lnTo>
                  <a:pt x="793" y="581"/>
                </a:lnTo>
                <a:lnTo>
                  <a:pt x="793" y="581"/>
                </a:lnTo>
                <a:lnTo>
                  <a:pt x="792" y="575"/>
                </a:lnTo>
                <a:lnTo>
                  <a:pt x="791" y="561"/>
                </a:lnTo>
                <a:lnTo>
                  <a:pt x="791" y="540"/>
                </a:lnTo>
                <a:lnTo>
                  <a:pt x="792" y="529"/>
                </a:lnTo>
                <a:lnTo>
                  <a:pt x="793" y="518"/>
                </a:lnTo>
                <a:lnTo>
                  <a:pt x="793" y="518"/>
                </a:lnTo>
                <a:lnTo>
                  <a:pt x="805" y="463"/>
                </a:lnTo>
                <a:lnTo>
                  <a:pt x="807" y="438"/>
                </a:lnTo>
                <a:lnTo>
                  <a:pt x="808" y="428"/>
                </a:lnTo>
                <a:lnTo>
                  <a:pt x="807" y="422"/>
                </a:lnTo>
                <a:lnTo>
                  <a:pt x="807" y="422"/>
                </a:lnTo>
                <a:lnTo>
                  <a:pt x="806" y="417"/>
                </a:lnTo>
                <a:lnTo>
                  <a:pt x="802" y="413"/>
                </a:lnTo>
                <a:lnTo>
                  <a:pt x="798" y="410"/>
                </a:lnTo>
                <a:lnTo>
                  <a:pt x="795" y="406"/>
                </a:lnTo>
                <a:lnTo>
                  <a:pt x="790" y="403"/>
                </a:lnTo>
                <a:lnTo>
                  <a:pt x="786" y="402"/>
                </a:lnTo>
                <a:lnTo>
                  <a:pt x="782" y="403"/>
                </a:lnTo>
                <a:lnTo>
                  <a:pt x="780" y="405"/>
                </a:lnTo>
                <a:lnTo>
                  <a:pt x="780" y="405"/>
                </a:lnTo>
                <a:lnTo>
                  <a:pt x="778" y="407"/>
                </a:lnTo>
                <a:lnTo>
                  <a:pt x="780" y="408"/>
                </a:lnTo>
                <a:lnTo>
                  <a:pt x="786" y="412"/>
                </a:lnTo>
                <a:lnTo>
                  <a:pt x="793" y="416"/>
                </a:lnTo>
                <a:lnTo>
                  <a:pt x="797" y="418"/>
                </a:lnTo>
                <a:lnTo>
                  <a:pt x="797" y="418"/>
                </a:lnTo>
                <a:lnTo>
                  <a:pt x="798" y="420"/>
                </a:lnTo>
                <a:lnTo>
                  <a:pt x="800" y="420"/>
                </a:lnTo>
                <a:lnTo>
                  <a:pt x="801" y="421"/>
                </a:lnTo>
                <a:lnTo>
                  <a:pt x="802" y="425"/>
                </a:lnTo>
                <a:lnTo>
                  <a:pt x="802" y="425"/>
                </a:lnTo>
                <a:lnTo>
                  <a:pt x="802" y="432"/>
                </a:lnTo>
                <a:lnTo>
                  <a:pt x="802" y="444"/>
                </a:lnTo>
                <a:lnTo>
                  <a:pt x="802" y="444"/>
                </a:lnTo>
                <a:lnTo>
                  <a:pt x="800" y="458"/>
                </a:lnTo>
                <a:lnTo>
                  <a:pt x="796" y="480"/>
                </a:lnTo>
                <a:lnTo>
                  <a:pt x="787" y="521"/>
                </a:lnTo>
                <a:lnTo>
                  <a:pt x="787" y="521"/>
                </a:lnTo>
                <a:lnTo>
                  <a:pt x="787" y="538"/>
                </a:lnTo>
                <a:lnTo>
                  <a:pt x="787" y="557"/>
                </a:lnTo>
                <a:lnTo>
                  <a:pt x="787" y="588"/>
                </a:lnTo>
                <a:lnTo>
                  <a:pt x="787" y="588"/>
                </a:lnTo>
                <a:lnTo>
                  <a:pt x="787" y="607"/>
                </a:lnTo>
                <a:lnTo>
                  <a:pt x="787" y="607"/>
                </a:lnTo>
                <a:lnTo>
                  <a:pt x="788" y="611"/>
                </a:lnTo>
                <a:lnTo>
                  <a:pt x="787" y="612"/>
                </a:lnTo>
                <a:lnTo>
                  <a:pt x="787" y="612"/>
                </a:lnTo>
                <a:lnTo>
                  <a:pt x="780" y="614"/>
                </a:lnTo>
                <a:lnTo>
                  <a:pt x="773" y="614"/>
                </a:lnTo>
                <a:lnTo>
                  <a:pt x="770" y="614"/>
                </a:lnTo>
                <a:lnTo>
                  <a:pt x="770" y="614"/>
                </a:lnTo>
                <a:lnTo>
                  <a:pt x="764" y="612"/>
                </a:lnTo>
                <a:lnTo>
                  <a:pt x="759" y="610"/>
                </a:lnTo>
                <a:lnTo>
                  <a:pt x="752" y="608"/>
                </a:lnTo>
                <a:lnTo>
                  <a:pt x="752" y="608"/>
                </a:lnTo>
                <a:lnTo>
                  <a:pt x="744" y="607"/>
                </a:lnTo>
                <a:lnTo>
                  <a:pt x="742" y="607"/>
                </a:lnTo>
                <a:lnTo>
                  <a:pt x="742" y="607"/>
                </a:lnTo>
                <a:close/>
                <a:moveTo>
                  <a:pt x="762" y="737"/>
                </a:moveTo>
                <a:lnTo>
                  <a:pt x="762" y="737"/>
                </a:lnTo>
                <a:lnTo>
                  <a:pt x="770" y="744"/>
                </a:lnTo>
                <a:lnTo>
                  <a:pt x="775" y="749"/>
                </a:lnTo>
                <a:lnTo>
                  <a:pt x="777" y="751"/>
                </a:lnTo>
                <a:lnTo>
                  <a:pt x="777" y="754"/>
                </a:lnTo>
                <a:lnTo>
                  <a:pt x="777" y="754"/>
                </a:lnTo>
                <a:lnTo>
                  <a:pt x="778" y="761"/>
                </a:lnTo>
                <a:lnTo>
                  <a:pt x="777" y="765"/>
                </a:lnTo>
                <a:lnTo>
                  <a:pt x="777" y="765"/>
                </a:lnTo>
                <a:lnTo>
                  <a:pt x="770" y="773"/>
                </a:lnTo>
                <a:lnTo>
                  <a:pt x="770" y="773"/>
                </a:lnTo>
                <a:lnTo>
                  <a:pt x="762" y="777"/>
                </a:lnTo>
                <a:lnTo>
                  <a:pt x="760" y="745"/>
                </a:lnTo>
                <a:lnTo>
                  <a:pt x="762" y="737"/>
                </a:lnTo>
                <a:close/>
                <a:moveTo>
                  <a:pt x="747" y="745"/>
                </a:moveTo>
                <a:lnTo>
                  <a:pt x="747" y="745"/>
                </a:lnTo>
                <a:lnTo>
                  <a:pt x="750" y="771"/>
                </a:lnTo>
                <a:lnTo>
                  <a:pt x="750" y="771"/>
                </a:lnTo>
                <a:lnTo>
                  <a:pt x="750" y="778"/>
                </a:lnTo>
                <a:lnTo>
                  <a:pt x="750" y="781"/>
                </a:lnTo>
                <a:lnTo>
                  <a:pt x="730" y="785"/>
                </a:lnTo>
                <a:lnTo>
                  <a:pt x="747" y="787"/>
                </a:lnTo>
                <a:lnTo>
                  <a:pt x="747" y="787"/>
                </a:lnTo>
                <a:lnTo>
                  <a:pt x="749" y="797"/>
                </a:lnTo>
                <a:lnTo>
                  <a:pt x="749" y="806"/>
                </a:lnTo>
                <a:lnTo>
                  <a:pt x="747" y="813"/>
                </a:lnTo>
                <a:lnTo>
                  <a:pt x="747" y="813"/>
                </a:lnTo>
                <a:lnTo>
                  <a:pt x="744" y="827"/>
                </a:lnTo>
                <a:lnTo>
                  <a:pt x="740" y="834"/>
                </a:lnTo>
                <a:lnTo>
                  <a:pt x="728" y="814"/>
                </a:lnTo>
                <a:lnTo>
                  <a:pt x="713" y="790"/>
                </a:lnTo>
                <a:lnTo>
                  <a:pt x="713" y="790"/>
                </a:lnTo>
                <a:lnTo>
                  <a:pt x="726" y="776"/>
                </a:lnTo>
                <a:lnTo>
                  <a:pt x="737" y="766"/>
                </a:lnTo>
                <a:lnTo>
                  <a:pt x="744" y="760"/>
                </a:lnTo>
                <a:lnTo>
                  <a:pt x="744" y="760"/>
                </a:lnTo>
                <a:lnTo>
                  <a:pt x="746" y="755"/>
                </a:lnTo>
                <a:lnTo>
                  <a:pt x="747" y="750"/>
                </a:lnTo>
                <a:lnTo>
                  <a:pt x="747" y="745"/>
                </a:lnTo>
                <a:lnTo>
                  <a:pt x="747" y="7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A45E5190-F491-4C90-99B8-0083068FCA0A}"/>
              </a:ext>
            </a:extLst>
          </p:cNvPr>
          <p:cNvSpPr>
            <a:spLocks noEditPoints="1"/>
          </p:cNvSpPr>
          <p:nvPr/>
        </p:nvSpPr>
        <p:spPr bwMode="auto">
          <a:xfrm>
            <a:off x="7821165" y="2804915"/>
            <a:ext cx="1667580" cy="1583288"/>
          </a:xfrm>
          <a:custGeom>
            <a:avLst/>
            <a:gdLst>
              <a:gd name="T0" fmla="*/ 453 w 1187"/>
              <a:gd name="T1" fmla="*/ 252 h 1127"/>
              <a:gd name="T2" fmla="*/ 296 w 1187"/>
              <a:gd name="T3" fmla="*/ 267 h 1127"/>
              <a:gd name="T4" fmla="*/ 44 w 1187"/>
              <a:gd name="T5" fmla="*/ 428 h 1127"/>
              <a:gd name="T6" fmla="*/ 19 w 1187"/>
              <a:gd name="T7" fmla="*/ 474 h 1127"/>
              <a:gd name="T8" fmla="*/ 155 w 1187"/>
              <a:gd name="T9" fmla="*/ 570 h 1127"/>
              <a:gd name="T10" fmla="*/ 270 w 1187"/>
              <a:gd name="T11" fmla="*/ 666 h 1127"/>
              <a:gd name="T12" fmla="*/ 291 w 1187"/>
              <a:gd name="T13" fmla="*/ 726 h 1127"/>
              <a:gd name="T14" fmla="*/ 317 w 1187"/>
              <a:gd name="T15" fmla="*/ 805 h 1127"/>
              <a:gd name="T16" fmla="*/ 332 w 1187"/>
              <a:gd name="T17" fmla="*/ 831 h 1127"/>
              <a:gd name="T18" fmla="*/ 372 w 1187"/>
              <a:gd name="T19" fmla="*/ 858 h 1127"/>
              <a:gd name="T20" fmla="*/ 391 w 1187"/>
              <a:gd name="T21" fmla="*/ 884 h 1127"/>
              <a:gd name="T22" fmla="*/ 438 w 1187"/>
              <a:gd name="T23" fmla="*/ 898 h 1127"/>
              <a:gd name="T24" fmla="*/ 461 w 1187"/>
              <a:gd name="T25" fmla="*/ 985 h 1127"/>
              <a:gd name="T26" fmla="*/ 490 w 1187"/>
              <a:gd name="T27" fmla="*/ 1121 h 1127"/>
              <a:gd name="T28" fmla="*/ 517 w 1187"/>
              <a:gd name="T29" fmla="*/ 1119 h 1127"/>
              <a:gd name="T30" fmla="*/ 499 w 1187"/>
              <a:gd name="T31" fmla="*/ 990 h 1127"/>
              <a:gd name="T32" fmla="*/ 552 w 1187"/>
              <a:gd name="T33" fmla="*/ 921 h 1127"/>
              <a:gd name="T34" fmla="*/ 604 w 1187"/>
              <a:gd name="T35" fmla="*/ 931 h 1127"/>
              <a:gd name="T36" fmla="*/ 598 w 1187"/>
              <a:gd name="T37" fmla="*/ 875 h 1127"/>
              <a:gd name="T38" fmla="*/ 680 w 1187"/>
              <a:gd name="T39" fmla="*/ 869 h 1127"/>
              <a:gd name="T40" fmla="*/ 711 w 1187"/>
              <a:gd name="T41" fmla="*/ 922 h 1127"/>
              <a:gd name="T42" fmla="*/ 781 w 1187"/>
              <a:gd name="T43" fmla="*/ 897 h 1127"/>
              <a:gd name="T44" fmla="*/ 841 w 1187"/>
              <a:gd name="T45" fmla="*/ 958 h 1127"/>
              <a:gd name="T46" fmla="*/ 874 w 1187"/>
              <a:gd name="T47" fmla="*/ 1065 h 1127"/>
              <a:gd name="T48" fmla="*/ 905 w 1187"/>
              <a:gd name="T49" fmla="*/ 1009 h 1127"/>
              <a:gd name="T50" fmla="*/ 856 w 1187"/>
              <a:gd name="T51" fmla="*/ 874 h 1127"/>
              <a:gd name="T52" fmla="*/ 894 w 1187"/>
              <a:gd name="T53" fmla="*/ 815 h 1127"/>
              <a:gd name="T54" fmla="*/ 917 w 1187"/>
              <a:gd name="T55" fmla="*/ 786 h 1127"/>
              <a:gd name="T56" fmla="*/ 946 w 1187"/>
              <a:gd name="T57" fmla="*/ 742 h 1127"/>
              <a:gd name="T58" fmla="*/ 972 w 1187"/>
              <a:gd name="T59" fmla="*/ 700 h 1127"/>
              <a:gd name="T60" fmla="*/ 987 w 1187"/>
              <a:gd name="T61" fmla="*/ 614 h 1127"/>
              <a:gd name="T62" fmla="*/ 982 w 1187"/>
              <a:gd name="T63" fmla="*/ 562 h 1127"/>
              <a:gd name="T64" fmla="*/ 1005 w 1187"/>
              <a:gd name="T65" fmla="*/ 524 h 1127"/>
              <a:gd name="T66" fmla="*/ 1070 w 1187"/>
              <a:gd name="T67" fmla="*/ 444 h 1127"/>
              <a:gd name="T68" fmla="*/ 1153 w 1187"/>
              <a:gd name="T69" fmla="*/ 334 h 1127"/>
              <a:gd name="T70" fmla="*/ 1183 w 1187"/>
              <a:gd name="T71" fmla="*/ 273 h 1127"/>
              <a:gd name="T72" fmla="*/ 1088 w 1187"/>
              <a:gd name="T73" fmla="*/ 262 h 1127"/>
              <a:gd name="T74" fmla="*/ 916 w 1187"/>
              <a:gd name="T75" fmla="*/ 201 h 1127"/>
              <a:gd name="T76" fmla="*/ 711 w 1187"/>
              <a:gd name="T77" fmla="*/ 210 h 1127"/>
              <a:gd name="T78" fmla="*/ 619 w 1187"/>
              <a:gd name="T79" fmla="*/ 244 h 1127"/>
              <a:gd name="T80" fmla="*/ 597 w 1187"/>
              <a:gd name="T81" fmla="*/ 268 h 1127"/>
              <a:gd name="T82" fmla="*/ 604 w 1187"/>
              <a:gd name="T83" fmla="*/ 233 h 1127"/>
              <a:gd name="T84" fmla="*/ 584 w 1187"/>
              <a:gd name="T85" fmla="*/ 210 h 1127"/>
              <a:gd name="T86" fmla="*/ 565 w 1187"/>
              <a:gd name="T87" fmla="*/ 190 h 1127"/>
              <a:gd name="T88" fmla="*/ 659 w 1187"/>
              <a:gd name="T89" fmla="*/ 39 h 1127"/>
              <a:gd name="T90" fmla="*/ 684 w 1187"/>
              <a:gd name="T91" fmla="*/ 11 h 1127"/>
              <a:gd name="T92" fmla="*/ 680 w 1187"/>
              <a:gd name="T93" fmla="*/ 0 h 1127"/>
              <a:gd name="T94" fmla="*/ 620 w 1187"/>
              <a:gd name="T95" fmla="*/ 94 h 1127"/>
              <a:gd name="T96" fmla="*/ 551 w 1187"/>
              <a:gd name="T97" fmla="*/ 193 h 1127"/>
              <a:gd name="T98" fmla="*/ 511 w 1187"/>
              <a:gd name="T99" fmla="*/ 171 h 1127"/>
              <a:gd name="T100" fmla="*/ 403 w 1187"/>
              <a:gd name="T101" fmla="*/ 69 h 1127"/>
              <a:gd name="T102" fmla="*/ 362 w 1187"/>
              <a:gd name="T103" fmla="*/ 33 h 1127"/>
              <a:gd name="T104" fmla="*/ 375 w 1187"/>
              <a:gd name="T105" fmla="*/ 54 h 1127"/>
              <a:gd name="T106" fmla="*/ 394 w 1187"/>
              <a:gd name="T107" fmla="*/ 68 h 1127"/>
              <a:gd name="T108" fmla="*/ 511 w 1187"/>
              <a:gd name="T109" fmla="*/ 176 h 1127"/>
              <a:gd name="T110" fmla="*/ 514 w 1187"/>
              <a:gd name="T111" fmla="*/ 213 h 1127"/>
              <a:gd name="T112" fmla="*/ 520 w 1187"/>
              <a:gd name="T113" fmla="*/ 257 h 1127"/>
              <a:gd name="T114" fmla="*/ 505 w 1187"/>
              <a:gd name="T115" fmla="*/ 233 h 1127"/>
              <a:gd name="T116" fmla="*/ 510 w 1187"/>
              <a:gd name="T117" fmla="*/ 196 h 1127"/>
              <a:gd name="T118" fmla="*/ 504 w 1187"/>
              <a:gd name="T119" fmla="*/ 205 h 1127"/>
              <a:gd name="T120" fmla="*/ 496 w 1187"/>
              <a:gd name="T121" fmla="*/ 237 h 1127"/>
              <a:gd name="T122" fmla="*/ 507 w 1187"/>
              <a:gd name="T123" fmla="*/ 283 h 1127"/>
              <a:gd name="T124" fmla="*/ 592 w 1187"/>
              <a:gd name="T125" fmla="*/ 259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7" h="1127">
                <a:moveTo>
                  <a:pt x="507" y="283"/>
                </a:moveTo>
                <a:lnTo>
                  <a:pt x="507" y="283"/>
                </a:lnTo>
                <a:lnTo>
                  <a:pt x="506" y="280"/>
                </a:lnTo>
                <a:lnTo>
                  <a:pt x="504" y="277"/>
                </a:lnTo>
                <a:lnTo>
                  <a:pt x="499" y="273"/>
                </a:lnTo>
                <a:lnTo>
                  <a:pt x="492" y="268"/>
                </a:lnTo>
                <a:lnTo>
                  <a:pt x="483" y="263"/>
                </a:lnTo>
                <a:lnTo>
                  <a:pt x="469" y="258"/>
                </a:lnTo>
                <a:lnTo>
                  <a:pt x="453" y="252"/>
                </a:lnTo>
                <a:lnTo>
                  <a:pt x="453" y="252"/>
                </a:lnTo>
                <a:lnTo>
                  <a:pt x="428" y="247"/>
                </a:lnTo>
                <a:lnTo>
                  <a:pt x="406" y="243"/>
                </a:lnTo>
                <a:lnTo>
                  <a:pt x="384" y="242"/>
                </a:lnTo>
                <a:lnTo>
                  <a:pt x="366" y="243"/>
                </a:lnTo>
                <a:lnTo>
                  <a:pt x="348" y="247"/>
                </a:lnTo>
                <a:lnTo>
                  <a:pt x="331" y="252"/>
                </a:lnTo>
                <a:lnTo>
                  <a:pt x="314" y="258"/>
                </a:lnTo>
                <a:lnTo>
                  <a:pt x="296" y="267"/>
                </a:lnTo>
                <a:lnTo>
                  <a:pt x="296" y="267"/>
                </a:lnTo>
                <a:lnTo>
                  <a:pt x="275" y="278"/>
                </a:lnTo>
                <a:lnTo>
                  <a:pt x="250" y="291"/>
                </a:lnTo>
                <a:lnTo>
                  <a:pt x="195" y="326"/>
                </a:lnTo>
                <a:lnTo>
                  <a:pt x="137" y="365"/>
                </a:lnTo>
                <a:lnTo>
                  <a:pt x="87" y="402"/>
                </a:lnTo>
                <a:lnTo>
                  <a:pt x="87" y="402"/>
                </a:lnTo>
                <a:lnTo>
                  <a:pt x="65" y="417"/>
                </a:lnTo>
                <a:lnTo>
                  <a:pt x="44" y="428"/>
                </a:lnTo>
                <a:lnTo>
                  <a:pt x="12" y="447"/>
                </a:lnTo>
                <a:lnTo>
                  <a:pt x="7" y="450"/>
                </a:lnTo>
                <a:lnTo>
                  <a:pt x="2" y="453"/>
                </a:lnTo>
                <a:lnTo>
                  <a:pt x="0" y="457"/>
                </a:lnTo>
                <a:lnTo>
                  <a:pt x="0" y="460"/>
                </a:lnTo>
                <a:lnTo>
                  <a:pt x="1" y="463"/>
                </a:lnTo>
                <a:lnTo>
                  <a:pt x="5" y="466"/>
                </a:lnTo>
                <a:lnTo>
                  <a:pt x="11" y="470"/>
                </a:lnTo>
                <a:lnTo>
                  <a:pt x="19" y="474"/>
                </a:lnTo>
                <a:lnTo>
                  <a:pt x="19" y="474"/>
                </a:lnTo>
                <a:lnTo>
                  <a:pt x="37" y="483"/>
                </a:lnTo>
                <a:lnTo>
                  <a:pt x="53" y="490"/>
                </a:lnTo>
                <a:lnTo>
                  <a:pt x="67" y="498"/>
                </a:lnTo>
                <a:lnTo>
                  <a:pt x="82" y="507"/>
                </a:lnTo>
                <a:lnTo>
                  <a:pt x="96" y="519"/>
                </a:lnTo>
                <a:lnTo>
                  <a:pt x="113" y="532"/>
                </a:lnTo>
                <a:lnTo>
                  <a:pt x="155" y="570"/>
                </a:lnTo>
                <a:lnTo>
                  <a:pt x="155" y="570"/>
                </a:lnTo>
                <a:lnTo>
                  <a:pt x="193" y="606"/>
                </a:lnTo>
                <a:lnTo>
                  <a:pt x="213" y="627"/>
                </a:lnTo>
                <a:lnTo>
                  <a:pt x="226" y="639"/>
                </a:lnTo>
                <a:lnTo>
                  <a:pt x="233" y="645"/>
                </a:lnTo>
                <a:lnTo>
                  <a:pt x="242" y="651"/>
                </a:lnTo>
                <a:lnTo>
                  <a:pt x="242" y="651"/>
                </a:lnTo>
                <a:lnTo>
                  <a:pt x="253" y="659"/>
                </a:lnTo>
                <a:lnTo>
                  <a:pt x="262" y="663"/>
                </a:lnTo>
                <a:lnTo>
                  <a:pt x="270" y="666"/>
                </a:lnTo>
                <a:lnTo>
                  <a:pt x="276" y="669"/>
                </a:lnTo>
                <a:lnTo>
                  <a:pt x="286" y="670"/>
                </a:lnTo>
                <a:lnTo>
                  <a:pt x="290" y="671"/>
                </a:lnTo>
                <a:lnTo>
                  <a:pt x="290" y="671"/>
                </a:lnTo>
                <a:lnTo>
                  <a:pt x="289" y="692"/>
                </a:lnTo>
                <a:lnTo>
                  <a:pt x="289" y="711"/>
                </a:lnTo>
                <a:lnTo>
                  <a:pt x="289" y="720"/>
                </a:lnTo>
                <a:lnTo>
                  <a:pt x="291" y="726"/>
                </a:lnTo>
                <a:lnTo>
                  <a:pt x="291" y="726"/>
                </a:lnTo>
                <a:lnTo>
                  <a:pt x="296" y="741"/>
                </a:lnTo>
                <a:lnTo>
                  <a:pt x="304" y="758"/>
                </a:lnTo>
                <a:lnTo>
                  <a:pt x="310" y="774"/>
                </a:lnTo>
                <a:lnTo>
                  <a:pt x="311" y="782"/>
                </a:lnTo>
                <a:lnTo>
                  <a:pt x="311" y="787"/>
                </a:lnTo>
                <a:lnTo>
                  <a:pt x="311" y="787"/>
                </a:lnTo>
                <a:lnTo>
                  <a:pt x="311" y="795"/>
                </a:lnTo>
                <a:lnTo>
                  <a:pt x="312" y="802"/>
                </a:lnTo>
                <a:lnTo>
                  <a:pt x="317" y="805"/>
                </a:lnTo>
                <a:lnTo>
                  <a:pt x="324" y="809"/>
                </a:lnTo>
                <a:lnTo>
                  <a:pt x="324" y="809"/>
                </a:lnTo>
                <a:lnTo>
                  <a:pt x="329" y="813"/>
                </a:lnTo>
                <a:lnTo>
                  <a:pt x="332" y="815"/>
                </a:lnTo>
                <a:lnTo>
                  <a:pt x="335" y="818"/>
                </a:lnTo>
                <a:lnTo>
                  <a:pt x="335" y="824"/>
                </a:lnTo>
                <a:lnTo>
                  <a:pt x="335" y="824"/>
                </a:lnTo>
                <a:lnTo>
                  <a:pt x="334" y="828"/>
                </a:lnTo>
                <a:lnTo>
                  <a:pt x="332" y="831"/>
                </a:lnTo>
                <a:lnTo>
                  <a:pt x="330" y="835"/>
                </a:lnTo>
                <a:lnTo>
                  <a:pt x="329" y="839"/>
                </a:lnTo>
                <a:lnTo>
                  <a:pt x="329" y="843"/>
                </a:lnTo>
                <a:lnTo>
                  <a:pt x="331" y="846"/>
                </a:lnTo>
                <a:lnTo>
                  <a:pt x="336" y="850"/>
                </a:lnTo>
                <a:lnTo>
                  <a:pt x="344" y="853"/>
                </a:lnTo>
                <a:lnTo>
                  <a:pt x="344" y="853"/>
                </a:lnTo>
                <a:lnTo>
                  <a:pt x="361" y="856"/>
                </a:lnTo>
                <a:lnTo>
                  <a:pt x="372" y="858"/>
                </a:lnTo>
                <a:lnTo>
                  <a:pt x="378" y="859"/>
                </a:lnTo>
                <a:lnTo>
                  <a:pt x="382" y="860"/>
                </a:lnTo>
                <a:lnTo>
                  <a:pt x="382" y="860"/>
                </a:lnTo>
                <a:lnTo>
                  <a:pt x="384" y="862"/>
                </a:lnTo>
                <a:lnTo>
                  <a:pt x="388" y="867"/>
                </a:lnTo>
                <a:lnTo>
                  <a:pt x="391" y="875"/>
                </a:lnTo>
                <a:lnTo>
                  <a:pt x="392" y="879"/>
                </a:lnTo>
                <a:lnTo>
                  <a:pt x="391" y="884"/>
                </a:lnTo>
                <a:lnTo>
                  <a:pt x="391" y="884"/>
                </a:lnTo>
                <a:lnTo>
                  <a:pt x="391" y="887"/>
                </a:lnTo>
                <a:lnTo>
                  <a:pt x="393" y="891"/>
                </a:lnTo>
                <a:lnTo>
                  <a:pt x="396" y="892"/>
                </a:lnTo>
                <a:lnTo>
                  <a:pt x="401" y="895"/>
                </a:lnTo>
                <a:lnTo>
                  <a:pt x="412" y="896"/>
                </a:lnTo>
                <a:lnTo>
                  <a:pt x="427" y="898"/>
                </a:lnTo>
                <a:lnTo>
                  <a:pt x="427" y="898"/>
                </a:lnTo>
                <a:lnTo>
                  <a:pt x="433" y="898"/>
                </a:lnTo>
                <a:lnTo>
                  <a:pt x="438" y="898"/>
                </a:lnTo>
                <a:lnTo>
                  <a:pt x="447" y="895"/>
                </a:lnTo>
                <a:lnTo>
                  <a:pt x="450" y="895"/>
                </a:lnTo>
                <a:lnTo>
                  <a:pt x="453" y="896"/>
                </a:lnTo>
                <a:lnTo>
                  <a:pt x="454" y="901"/>
                </a:lnTo>
                <a:lnTo>
                  <a:pt x="456" y="908"/>
                </a:lnTo>
                <a:lnTo>
                  <a:pt x="456" y="908"/>
                </a:lnTo>
                <a:lnTo>
                  <a:pt x="458" y="922"/>
                </a:lnTo>
                <a:lnTo>
                  <a:pt x="459" y="939"/>
                </a:lnTo>
                <a:lnTo>
                  <a:pt x="461" y="985"/>
                </a:lnTo>
                <a:lnTo>
                  <a:pt x="464" y="1033"/>
                </a:lnTo>
                <a:lnTo>
                  <a:pt x="466" y="1054"/>
                </a:lnTo>
                <a:lnTo>
                  <a:pt x="469" y="1071"/>
                </a:lnTo>
                <a:lnTo>
                  <a:pt x="469" y="1071"/>
                </a:lnTo>
                <a:lnTo>
                  <a:pt x="474" y="1096"/>
                </a:lnTo>
                <a:lnTo>
                  <a:pt x="478" y="1105"/>
                </a:lnTo>
                <a:lnTo>
                  <a:pt x="480" y="1111"/>
                </a:lnTo>
                <a:lnTo>
                  <a:pt x="485" y="1116"/>
                </a:lnTo>
                <a:lnTo>
                  <a:pt x="490" y="1121"/>
                </a:lnTo>
                <a:lnTo>
                  <a:pt x="496" y="1123"/>
                </a:lnTo>
                <a:lnTo>
                  <a:pt x="504" y="1126"/>
                </a:lnTo>
                <a:lnTo>
                  <a:pt x="504" y="1126"/>
                </a:lnTo>
                <a:lnTo>
                  <a:pt x="507" y="1127"/>
                </a:lnTo>
                <a:lnTo>
                  <a:pt x="511" y="1127"/>
                </a:lnTo>
                <a:lnTo>
                  <a:pt x="514" y="1126"/>
                </a:lnTo>
                <a:lnTo>
                  <a:pt x="515" y="1124"/>
                </a:lnTo>
                <a:lnTo>
                  <a:pt x="516" y="1122"/>
                </a:lnTo>
                <a:lnTo>
                  <a:pt x="517" y="1119"/>
                </a:lnTo>
                <a:lnTo>
                  <a:pt x="517" y="1112"/>
                </a:lnTo>
                <a:lnTo>
                  <a:pt x="516" y="1102"/>
                </a:lnTo>
                <a:lnTo>
                  <a:pt x="514" y="1090"/>
                </a:lnTo>
                <a:lnTo>
                  <a:pt x="507" y="1062"/>
                </a:lnTo>
                <a:lnTo>
                  <a:pt x="507" y="1062"/>
                </a:lnTo>
                <a:lnTo>
                  <a:pt x="501" y="1033"/>
                </a:lnTo>
                <a:lnTo>
                  <a:pt x="500" y="1018"/>
                </a:lnTo>
                <a:lnTo>
                  <a:pt x="499" y="1004"/>
                </a:lnTo>
                <a:lnTo>
                  <a:pt x="499" y="990"/>
                </a:lnTo>
                <a:lnTo>
                  <a:pt x="501" y="978"/>
                </a:lnTo>
                <a:lnTo>
                  <a:pt x="505" y="966"/>
                </a:lnTo>
                <a:lnTo>
                  <a:pt x="510" y="956"/>
                </a:lnTo>
                <a:lnTo>
                  <a:pt x="510" y="956"/>
                </a:lnTo>
                <a:lnTo>
                  <a:pt x="517" y="947"/>
                </a:lnTo>
                <a:lnTo>
                  <a:pt x="526" y="938"/>
                </a:lnTo>
                <a:lnTo>
                  <a:pt x="535" y="931"/>
                </a:lnTo>
                <a:lnTo>
                  <a:pt x="543" y="926"/>
                </a:lnTo>
                <a:lnTo>
                  <a:pt x="552" y="921"/>
                </a:lnTo>
                <a:lnTo>
                  <a:pt x="560" y="918"/>
                </a:lnTo>
                <a:lnTo>
                  <a:pt x="568" y="918"/>
                </a:lnTo>
                <a:lnTo>
                  <a:pt x="574" y="920"/>
                </a:lnTo>
                <a:lnTo>
                  <a:pt x="574" y="920"/>
                </a:lnTo>
                <a:lnTo>
                  <a:pt x="586" y="926"/>
                </a:lnTo>
                <a:lnTo>
                  <a:pt x="596" y="930"/>
                </a:lnTo>
                <a:lnTo>
                  <a:pt x="602" y="931"/>
                </a:lnTo>
                <a:lnTo>
                  <a:pt x="603" y="931"/>
                </a:lnTo>
                <a:lnTo>
                  <a:pt x="604" y="931"/>
                </a:lnTo>
                <a:lnTo>
                  <a:pt x="604" y="931"/>
                </a:lnTo>
                <a:lnTo>
                  <a:pt x="607" y="908"/>
                </a:lnTo>
                <a:lnTo>
                  <a:pt x="609" y="894"/>
                </a:lnTo>
                <a:lnTo>
                  <a:pt x="609" y="886"/>
                </a:lnTo>
                <a:lnTo>
                  <a:pt x="608" y="880"/>
                </a:lnTo>
                <a:lnTo>
                  <a:pt x="608" y="880"/>
                </a:lnTo>
                <a:lnTo>
                  <a:pt x="607" y="877"/>
                </a:lnTo>
                <a:lnTo>
                  <a:pt x="604" y="875"/>
                </a:lnTo>
                <a:lnTo>
                  <a:pt x="598" y="875"/>
                </a:lnTo>
                <a:lnTo>
                  <a:pt x="597" y="875"/>
                </a:lnTo>
                <a:lnTo>
                  <a:pt x="597" y="872"/>
                </a:lnTo>
                <a:lnTo>
                  <a:pt x="605" y="862"/>
                </a:lnTo>
                <a:lnTo>
                  <a:pt x="605" y="862"/>
                </a:lnTo>
                <a:lnTo>
                  <a:pt x="625" y="843"/>
                </a:lnTo>
                <a:lnTo>
                  <a:pt x="630" y="838"/>
                </a:lnTo>
                <a:lnTo>
                  <a:pt x="675" y="862"/>
                </a:lnTo>
                <a:lnTo>
                  <a:pt x="675" y="862"/>
                </a:lnTo>
                <a:lnTo>
                  <a:pt x="680" y="869"/>
                </a:lnTo>
                <a:lnTo>
                  <a:pt x="691" y="885"/>
                </a:lnTo>
                <a:lnTo>
                  <a:pt x="691" y="885"/>
                </a:lnTo>
                <a:lnTo>
                  <a:pt x="694" y="890"/>
                </a:lnTo>
                <a:lnTo>
                  <a:pt x="695" y="896"/>
                </a:lnTo>
                <a:lnTo>
                  <a:pt x="697" y="908"/>
                </a:lnTo>
                <a:lnTo>
                  <a:pt x="699" y="913"/>
                </a:lnTo>
                <a:lnTo>
                  <a:pt x="701" y="918"/>
                </a:lnTo>
                <a:lnTo>
                  <a:pt x="705" y="921"/>
                </a:lnTo>
                <a:lnTo>
                  <a:pt x="711" y="922"/>
                </a:lnTo>
                <a:lnTo>
                  <a:pt x="711" y="922"/>
                </a:lnTo>
                <a:lnTo>
                  <a:pt x="717" y="921"/>
                </a:lnTo>
                <a:lnTo>
                  <a:pt x="726" y="918"/>
                </a:lnTo>
                <a:lnTo>
                  <a:pt x="745" y="910"/>
                </a:lnTo>
                <a:lnTo>
                  <a:pt x="762" y="902"/>
                </a:lnTo>
                <a:lnTo>
                  <a:pt x="769" y="898"/>
                </a:lnTo>
                <a:lnTo>
                  <a:pt x="774" y="897"/>
                </a:lnTo>
                <a:lnTo>
                  <a:pt x="774" y="897"/>
                </a:lnTo>
                <a:lnTo>
                  <a:pt x="781" y="897"/>
                </a:lnTo>
                <a:lnTo>
                  <a:pt x="788" y="898"/>
                </a:lnTo>
                <a:lnTo>
                  <a:pt x="797" y="901"/>
                </a:lnTo>
                <a:lnTo>
                  <a:pt x="805" y="906"/>
                </a:lnTo>
                <a:lnTo>
                  <a:pt x="815" y="913"/>
                </a:lnTo>
                <a:lnTo>
                  <a:pt x="825" y="923"/>
                </a:lnTo>
                <a:lnTo>
                  <a:pt x="829" y="931"/>
                </a:lnTo>
                <a:lnTo>
                  <a:pt x="834" y="938"/>
                </a:lnTo>
                <a:lnTo>
                  <a:pt x="838" y="948"/>
                </a:lnTo>
                <a:lnTo>
                  <a:pt x="841" y="958"/>
                </a:lnTo>
                <a:lnTo>
                  <a:pt x="841" y="958"/>
                </a:lnTo>
                <a:lnTo>
                  <a:pt x="846" y="979"/>
                </a:lnTo>
                <a:lnTo>
                  <a:pt x="851" y="999"/>
                </a:lnTo>
                <a:lnTo>
                  <a:pt x="859" y="1033"/>
                </a:lnTo>
                <a:lnTo>
                  <a:pt x="861" y="1046"/>
                </a:lnTo>
                <a:lnTo>
                  <a:pt x="865" y="1056"/>
                </a:lnTo>
                <a:lnTo>
                  <a:pt x="869" y="1062"/>
                </a:lnTo>
                <a:lnTo>
                  <a:pt x="871" y="1064"/>
                </a:lnTo>
                <a:lnTo>
                  <a:pt x="874" y="1065"/>
                </a:lnTo>
                <a:lnTo>
                  <a:pt x="874" y="1065"/>
                </a:lnTo>
                <a:lnTo>
                  <a:pt x="880" y="1064"/>
                </a:lnTo>
                <a:lnTo>
                  <a:pt x="886" y="1061"/>
                </a:lnTo>
                <a:lnTo>
                  <a:pt x="892" y="1057"/>
                </a:lnTo>
                <a:lnTo>
                  <a:pt x="898" y="1051"/>
                </a:lnTo>
                <a:lnTo>
                  <a:pt x="903" y="1042"/>
                </a:lnTo>
                <a:lnTo>
                  <a:pt x="906" y="1034"/>
                </a:lnTo>
                <a:lnTo>
                  <a:pt x="906" y="1021"/>
                </a:lnTo>
                <a:lnTo>
                  <a:pt x="905" y="1009"/>
                </a:lnTo>
                <a:lnTo>
                  <a:pt x="905" y="1009"/>
                </a:lnTo>
                <a:lnTo>
                  <a:pt x="900" y="994"/>
                </a:lnTo>
                <a:lnTo>
                  <a:pt x="894" y="978"/>
                </a:lnTo>
                <a:lnTo>
                  <a:pt x="879" y="946"/>
                </a:lnTo>
                <a:lnTo>
                  <a:pt x="865" y="913"/>
                </a:lnTo>
                <a:lnTo>
                  <a:pt x="860" y="898"/>
                </a:lnTo>
                <a:lnTo>
                  <a:pt x="856" y="886"/>
                </a:lnTo>
                <a:lnTo>
                  <a:pt x="856" y="886"/>
                </a:lnTo>
                <a:lnTo>
                  <a:pt x="856" y="874"/>
                </a:lnTo>
                <a:lnTo>
                  <a:pt x="858" y="862"/>
                </a:lnTo>
                <a:lnTo>
                  <a:pt x="860" y="850"/>
                </a:lnTo>
                <a:lnTo>
                  <a:pt x="865" y="839"/>
                </a:lnTo>
                <a:lnTo>
                  <a:pt x="871" y="830"/>
                </a:lnTo>
                <a:lnTo>
                  <a:pt x="877" y="823"/>
                </a:lnTo>
                <a:lnTo>
                  <a:pt x="885" y="818"/>
                </a:lnTo>
                <a:lnTo>
                  <a:pt x="890" y="815"/>
                </a:lnTo>
                <a:lnTo>
                  <a:pt x="894" y="815"/>
                </a:lnTo>
                <a:lnTo>
                  <a:pt x="894" y="815"/>
                </a:lnTo>
                <a:lnTo>
                  <a:pt x="907" y="815"/>
                </a:lnTo>
                <a:lnTo>
                  <a:pt x="911" y="815"/>
                </a:lnTo>
                <a:lnTo>
                  <a:pt x="915" y="814"/>
                </a:lnTo>
                <a:lnTo>
                  <a:pt x="917" y="813"/>
                </a:lnTo>
                <a:lnTo>
                  <a:pt x="918" y="810"/>
                </a:lnTo>
                <a:lnTo>
                  <a:pt x="920" y="799"/>
                </a:lnTo>
                <a:lnTo>
                  <a:pt x="920" y="799"/>
                </a:lnTo>
                <a:lnTo>
                  <a:pt x="918" y="792"/>
                </a:lnTo>
                <a:lnTo>
                  <a:pt x="917" y="786"/>
                </a:lnTo>
                <a:lnTo>
                  <a:pt x="913" y="776"/>
                </a:lnTo>
                <a:lnTo>
                  <a:pt x="913" y="771"/>
                </a:lnTo>
                <a:lnTo>
                  <a:pt x="913" y="767"/>
                </a:lnTo>
                <a:lnTo>
                  <a:pt x="916" y="762"/>
                </a:lnTo>
                <a:lnTo>
                  <a:pt x="921" y="758"/>
                </a:lnTo>
                <a:lnTo>
                  <a:pt x="921" y="758"/>
                </a:lnTo>
                <a:lnTo>
                  <a:pt x="932" y="750"/>
                </a:lnTo>
                <a:lnTo>
                  <a:pt x="936" y="748"/>
                </a:lnTo>
                <a:lnTo>
                  <a:pt x="946" y="742"/>
                </a:lnTo>
                <a:lnTo>
                  <a:pt x="946" y="742"/>
                </a:lnTo>
                <a:lnTo>
                  <a:pt x="958" y="733"/>
                </a:lnTo>
                <a:lnTo>
                  <a:pt x="966" y="727"/>
                </a:lnTo>
                <a:lnTo>
                  <a:pt x="967" y="723"/>
                </a:lnTo>
                <a:lnTo>
                  <a:pt x="968" y="720"/>
                </a:lnTo>
                <a:lnTo>
                  <a:pt x="969" y="711"/>
                </a:lnTo>
                <a:lnTo>
                  <a:pt x="969" y="711"/>
                </a:lnTo>
                <a:lnTo>
                  <a:pt x="969" y="705"/>
                </a:lnTo>
                <a:lnTo>
                  <a:pt x="972" y="700"/>
                </a:lnTo>
                <a:lnTo>
                  <a:pt x="974" y="696"/>
                </a:lnTo>
                <a:lnTo>
                  <a:pt x="979" y="689"/>
                </a:lnTo>
                <a:lnTo>
                  <a:pt x="979" y="689"/>
                </a:lnTo>
                <a:lnTo>
                  <a:pt x="982" y="682"/>
                </a:lnTo>
                <a:lnTo>
                  <a:pt x="983" y="674"/>
                </a:lnTo>
                <a:lnTo>
                  <a:pt x="987" y="651"/>
                </a:lnTo>
                <a:lnTo>
                  <a:pt x="988" y="629"/>
                </a:lnTo>
                <a:lnTo>
                  <a:pt x="987" y="614"/>
                </a:lnTo>
                <a:lnTo>
                  <a:pt x="987" y="614"/>
                </a:lnTo>
                <a:lnTo>
                  <a:pt x="987" y="610"/>
                </a:lnTo>
                <a:lnTo>
                  <a:pt x="988" y="608"/>
                </a:lnTo>
                <a:lnTo>
                  <a:pt x="992" y="603"/>
                </a:lnTo>
                <a:lnTo>
                  <a:pt x="993" y="601"/>
                </a:lnTo>
                <a:lnTo>
                  <a:pt x="994" y="596"/>
                </a:lnTo>
                <a:lnTo>
                  <a:pt x="993" y="591"/>
                </a:lnTo>
                <a:lnTo>
                  <a:pt x="990" y="582"/>
                </a:lnTo>
                <a:lnTo>
                  <a:pt x="990" y="582"/>
                </a:lnTo>
                <a:lnTo>
                  <a:pt x="982" y="562"/>
                </a:lnTo>
                <a:lnTo>
                  <a:pt x="972" y="545"/>
                </a:lnTo>
                <a:lnTo>
                  <a:pt x="961" y="527"/>
                </a:lnTo>
                <a:lnTo>
                  <a:pt x="961" y="527"/>
                </a:lnTo>
                <a:lnTo>
                  <a:pt x="964" y="529"/>
                </a:lnTo>
                <a:lnTo>
                  <a:pt x="969" y="530"/>
                </a:lnTo>
                <a:lnTo>
                  <a:pt x="975" y="530"/>
                </a:lnTo>
                <a:lnTo>
                  <a:pt x="984" y="530"/>
                </a:lnTo>
                <a:lnTo>
                  <a:pt x="994" y="527"/>
                </a:lnTo>
                <a:lnTo>
                  <a:pt x="1005" y="524"/>
                </a:lnTo>
                <a:lnTo>
                  <a:pt x="1018" y="516"/>
                </a:lnTo>
                <a:lnTo>
                  <a:pt x="1018" y="516"/>
                </a:lnTo>
                <a:lnTo>
                  <a:pt x="1029" y="507"/>
                </a:lnTo>
                <a:lnTo>
                  <a:pt x="1039" y="499"/>
                </a:lnTo>
                <a:lnTo>
                  <a:pt x="1046" y="490"/>
                </a:lnTo>
                <a:lnTo>
                  <a:pt x="1051" y="481"/>
                </a:lnTo>
                <a:lnTo>
                  <a:pt x="1061" y="464"/>
                </a:lnTo>
                <a:lnTo>
                  <a:pt x="1070" y="444"/>
                </a:lnTo>
                <a:lnTo>
                  <a:pt x="1070" y="444"/>
                </a:lnTo>
                <a:lnTo>
                  <a:pt x="1096" y="394"/>
                </a:lnTo>
                <a:lnTo>
                  <a:pt x="1110" y="371"/>
                </a:lnTo>
                <a:lnTo>
                  <a:pt x="1116" y="362"/>
                </a:lnTo>
                <a:lnTo>
                  <a:pt x="1121" y="356"/>
                </a:lnTo>
                <a:lnTo>
                  <a:pt x="1121" y="356"/>
                </a:lnTo>
                <a:lnTo>
                  <a:pt x="1126" y="352"/>
                </a:lnTo>
                <a:lnTo>
                  <a:pt x="1132" y="347"/>
                </a:lnTo>
                <a:lnTo>
                  <a:pt x="1146" y="339"/>
                </a:lnTo>
                <a:lnTo>
                  <a:pt x="1153" y="334"/>
                </a:lnTo>
                <a:lnTo>
                  <a:pt x="1160" y="326"/>
                </a:lnTo>
                <a:lnTo>
                  <a:pt x="1168" y="319"/>
                </a:lnTo>
                <a:lnTo>
                  <a:pt x="1174" y="308"/>
                </a:lnTo>
                <a:lnTo>
                  <a:pt x="1174" y="308"/>
                </a:lnTo>
                <a:lnTo>
                  <a:pt x="1183" y="290"/>
                </a:lnTo>
                <a:lnTo>
                  <a:pt x="1185" y="284"/>
                </a:lnTo>
                <a:lnTo>
                  <a:pt x="1187" y="279"/>
                </a:lnTo>
                <a:lnTo>
                  <a:pt x="1185" y="275"/>
                </a:lnTo>
                <a:lnTo>
                  <a:pt x="1183" y="273"/>
                </a:lnTo>
                <a:lnTo>
                  <a:pt x="1179" y="270"/>
                </a:lnTo>
                <a:lnTo>
                  <a:pt x="1173" y="268"/>
                </a:lnTo>
                <a:lnTo>
                  <a:pt x="1173" y="268"/>
                </a:lnTo>
                <a:lnTo>
                  <a:pt x="1165" y="267"/>
                </a:lnTo>
                <a:lnTo>
                  <a:pt x="1155" y="267"/>
                </a:lnTo>
                <a:lnTo>
                  <a:pt x="1132" y="267"/>
                </a:lnTo>
                <a:lnTo>
                  <a:pt x="1118" y="267"/>
                </a:lnTo>
                <a:lnTo>
                  <a:pt x="1103" y="265"/>
                </a:lnTo>
                <a:lnTo>
                  <a:pt x="1088" y="262"/>
                </a:lnTo>
                <a:lnTo>
                  <a:pt x="1074" y="257"/>
                </a:lnTo>
                <a:lnTo>
                  <a:pt x="1074" y="257"/>
                </a:lnTo>
                <a:lnTo>
                  <a:pt x="1041" y="241"/>
                </a:lnTo>
                <a:lnTo>
                  <a:pt x="1004" y="226"/>
                </a:lnTo>
                <a:lnTo>
                  <a:pt x="984" y="218"/>
                </a:lnTo>
                <a:lnTo>
                  <a:pt x="962" y="211"/>
                </a:lnTo>
                <a:lnTo>
                  <a:pt x="939" y="206"/>
                </a:lnTo>
                <a:lnTo>
                  <a:pt x="916" y="201"/>
                </a:lnTo>
                <a:lnTo>
                  <a:pt x="916" y="201"/>
                </a:lnTo>
                <a:lnTo>
                  <a:pt x="892" y="197"/>
                </a:lnTo>
                <a:lnTo>
                  <a:pt x="874" y="196"/>
                </a:lnTo>
                <a:lnTo>
                  <a:pt x="856" y="196"/>
                </a:lnTo>
                <a:lnTo>
                  <a:pt x="841" y="196"/>
                </a:lnTo>
                <a:lnTo>
                  <a:pt x="813" y="200"/>
                </a:lnTo>
                <a:lnTo>
                  <a:pt x="782" y="202"/>
                </a:lnTo>
                <a:lnTo>
                  <a:pt x="782" y="202"/>
                </a:lnTo>
                <a:lnTo>
                  <a:pt x="746" y="205"/>
                </a:lnTo>
                <a:lnTo>
                  <a:pt x="711" y="210"/>
                </a:lnTo>
                <a:lnTo>
                  <a:pt x="696" y="212"/>
                </a:lnTo>
                <a:lnTo>
                  <a:pt x="682" y="214"/>
                </a:lnTo>
                <a:lnTo>
                  <a:pt x="671" y="218"/>
                </a:lnTo>
                <a:lnTo>
                  <a:pt x="663" y="222"/>
                </a:lnTo>
                <a:lnTo>
                  <a:pt x="663" y="222"/>
                </a:lnTo>
                <a:lnTo>
                  <a:pt x="649" y="229"/>
                </a:lnTo>
                <a:lnTo>
                  <a:pt x="635" y="234"/>
                </a:lnTo>
                <a:lnTo>
                  <a:pt x="624" y="241"/>
                </a:lnTo>
                <a:lnTo>
                  <a:pt x="619" y="244"/>
                </a:lnTo>
                <a:lnTo>
                  <a:pt x="615" y="249"/>
                </a:lnTo>
                <a:lnTo>
                  <a:pt x="615" y="249"/>
                </a:lnTo>
                <a:lnTo>
                  <a:pt x="608" y="259"/>
                </a:lnTo>
                <a:lnTo>
                  <a:pt x="604" y="267"/>
                </a:lnTo>
                <a:lnTo>
                  <a:pt x="602" y="272"/>
                </a:lnTo>
                <a:lnTo>
                  <a:pt x="602" y="272"/>
                </a:lnTo>
                <a:lnTo>
                  <a:pt x="599" y="272"/>
                </a:lnTo>
                <a:lnTo>
                  <a:pt x="598" y="269"/>
                </a:lnTo>
                <a:lnTo>
                  <a:pt x="597" y="268"/>
                </a:lnTo>
                <a:lnTo>
                  <a:pt x="597" y="268"/>
                </a:lnTo>
                <a:lnTo>
                  <a:pt x="598" y="257"/>
                </a:lnTo>
                <a:lnTo>
                  <a:pt x="599" y="250"/>
                </a:lnTo>
                <a:lnTo>
                  <a:pt x="602" y="244"/>
                </a:lnTo>
                <a:lnTo>
                  <a:pt x="602" y="244"/>
                </a:lnTo>
                <a:lnTo>
                  <a:pt x="605" y="236"/>
                </a:lnTo>
                <a:lnTo>
                  <a:pt x="607" y="233"/>
                </a:lnTo>
                <a:lnTo>
                  <a:pt x="604" y="233"/>
                </a:lnTo>
                <a:lnTo>
                  <a:pt x="604" y="233"/>
                </a:lnTo>
                <a:lnTo>
                  <a:pt x="597" y="232"/>
                </a:lnTo>
                <a:lnTo>
                  <a:pt x="592" y="232"/>
                </a:lnTo>
                <a:lnTo>
                  <a:pt x="588" y="229"/>
                </a:lnTo>
                <a:lnTo>
                  <a:pt x="588" y="229"/>
                </a:lnTo>
                <a:lnTo>
                  <a:pt x="589" y="228"/>
                </a:lnTo>
                <a:lnTo>
                  <a:pt x="591" y="224"/>
                </a:lnTo>
                <a:lnTo>
                  <a:pt x="589" y="217"/>
                </a:lnTo>
                <a:lnTo>
                  <a:pt x="587" y="213"/>
                </a:lnTo>
                <a:lnTo>
                  <a:pt x="584" y="210"/>
                </a:lnTo>
                <a:lnTo>
                  <a:pt x="584" y="210"/>
                </a:lnTo>
                <a:lnTo>
                  <a:pt x="581" y="206"/>
                </a:lnTo>
                <a:lnTo>
                  <a:pt x="577" y="203"/>
                </a:lnTo>
                <a:lnTo>
                  <a:pt x="571" y="201"/>
                </a:lnTo>
                <a:lnTo>
                  <a:pt x="566" y="201"/>
                </a:lnTo>
                <a:lnTo>
                  <a:pt x="565" y="201"/>
                </a:lnTo>
                <a:lnTo>
                  <a:pt x="561" y="200"/>
                </a:lnTo>
                <a:lnTo>
                  <a:pt x="561" y="200"/>
                </a:lnTo>
                <a:lnTo>
                  <a:pt x="565" y="190"/>
                </a:lnTo>
                <a:lnTo>
                  <a:pt x="567" y="181"/>
                </a:lnTo>
                <a:lnTo>
                  <a:pt x="572" y="172"/>
                </a:lnTo>
                <a:lnTo>
                  <a:pt x="572" y="172"/>
                </a:lnTo>
                <a:lnTo>
                  <a:pt x="598" y="133"/>
                </a:lnTo>
                <a:lnTo>
                  <a:pt x="625" y="94"/>
                </a:lnTo>
                <a:lnTo>
                  <a:pt x="625" y="94"/>
                </a:lnTo>
                <a:lnTo>
                  <a:pt x="634" y="82"/>
                </a:lnTo>
                <a:lnTo>
                  <a:pt x="645" y="63"/>
                </a:lnTo>
                <a:lnTo>
                  <a:pt x="659" y="39"/>
                </a:lnTo>
                <a:lnTo>
                  <a:pt x="659" y="39"/>
                </a:lnTo>
                <a:lnTo>
                  <a:pt x="665" y="32"/>
                </a:lnTo>
                <a:lnTo>
                  <a:pt x="670" y="26"/>
                </a:lnTo>
                <a:lnTo>
                  <a:pt x="673" y="21"/>
                </a:lnTo>
                <a:lnTo>
                  <a:pt x="673" y="21"/>
                </a:lnTo>
                <a:lnTo>
                  <a:pt x="675" y="16"/>
                </a:lnTo>
                <a:lnTo>
                  <a:pt x="679" y="12"/>
                </a:lnTo>
                <a:lnTo>
                  <a:pt x="679" y="12"/>
                </a:lnTo>
                <a:lnTo>
                  <a:pt x="684" y="11"/>
                </a:lnTo>
                <a:lnTo>
                  <a:pt x="689" y="10"/>
                </a:lnTo>
                <a:lnTo>
                  <a:pt x="691" y="8"/>
                </a:lnTo>
                <a:lnTo>
                  <a:pt x="692" y="6"/>
                </a:lnTo>
                <a:lnTo>
                  <a:pt x="692" y="5"/>
                </a:lnTo>
                <a:lnTo>
                  <a:pt x="690" y="2"/>
                </a:lnTo>
                <a:lnTo>
                  <a:pt x="690" y="2"/>
                </a:lnTo>
                <a:lnTo>
                  <a:pt x="686" y="0"/>
                </a:lnTo>
                <a:lnTo>
                  <a:pt x="682" y="0"/>
                </a:lnTo>
                <a:lnTo>
                  <a:pt x="680" y="0"/>
                </a:lnTo>
                <a:lnTo>
                  <a:pt x="677" y="1"/>
                </a:lnTo>
                <a:lnTo>
                  <a:pt x="674" y="3"/>
                </a:lnTo>
                <a:lnTo>
                  <a:pt x="671" y="7"/>
                </a:lnTo>
                <a:lnTo>
                  <a:pt x="671" y="7"/>
                </a:lnTo>
                <a:lnTo>
                  <a:pt x="668" y="18"/>
                </a:lnTo>
                <a:lnTo>
                  <a:pt x="663" y="30"/>
                </a:lnTo>
                <a:lnTo>
                  <a:pt x="663" y="30"/>
                </a:lnTo>
                <a:lnTo>
                  <a:pt x="654" y="42"/>
                </a:lnTo>
                <a:lnTo>
                  <a:pt x="620" y="94"/>
                </a:lnTo>
                <a:lnTo>
                  <a:pt x="620" y="94"/>
                </a:lnTo>
                <a:lnTo>
                  <a:pt x="594" y="130"/>
                </a:lnTo>
                <a:lnTo>
                  <a:pt x="569" y="165"/>
                </a:lnTo>
                <a:lnTo>
                  <a:pt x="569" y="165"/>
                </a:lnTo>
                <a:lnTo>
                  <a:pt x="558" y="193"/>
                </a:lnTo>
                <a:lnTo>
                  <a:pt x="558" y="193"/>
                </a:lnTo>
                <a:lnTo>
                  <a:pt x="556" y="195"/>
                </a:lnTo>
                <a:lnTo>
                  <a:pt x="551" y="193"/>
                </a:lnTo>
                <a:lnTo>
                  <a:pt x="551" y="193"/>
                </a:lnTo>
                <a:lnTo>
                  <a:pt x="546" y="192"/>
                </a:lnTo>
                <a:lnTo>
                  <a:pt x="541" y="192"/>
                </a:lnTo>
                <a:lnTo>
                  <a:pt x="533" y="193"/>
                </a:lnTo>
                <a:lnTo>
                  <a:pt x="533" y="193"/>
                </a:lnTo>
                <a:lnTo>
                  <a:pt x="530" y="191"/>
                </a:lnTo>
                <a:lnTo>
                  <a:pt x="525" y="187"/>
                </a:lnTo>
                <a:lnTo>
                  <a:pt x="521" y="181"/>
                </a:lnTo>
                <a:lnTo>
                  <a:pt x="521" y="181"/>
                </a:lnTo>
                <a:lnTo>
                  <a:pt x="511" y="171"/>
                </a:lnTo>
                <a:lnTo>
                  <a:pt x="496" y="156"/>
                </a:lnTo>
                <a:lnTo>
                  <a:pt x="471" y="134"/>
                </a:lnTo>
                <a:lnTo>
                  <a:pt x="471" y="134"/>
                </a:lnTo>
                <a:lnTo>
                  <a:pt x="449" y="115"/>
                </a:lnTo>
                <a:lnTo>
                  <a:pt x="435" y="103"/>
                </a:lnTo>
                <a:lnTo>
                  <a:pt x="425" y="93"/>
                </a:lnTo>
                <a:lnTo>
                  <a:pt x="425" y="93"/>
                </a:lnTo>
                <a:lnTo>
                  <a:pt x="416" y="82"/>
                </a:lnTo>
                <a:lnTo>
                  <a:pt x="403" y="69"/>
                </a:lnTo>
                <a:lnTo>
                  <a:pt x="386" y="52"/>
                </a:lnTo>
                <a:lnTo>
                  <a:pt x="386" y="52"/>
                </a:lnTo>
                <a:lnTo>
                  <a:pt x="383" y="47"/>
                </a:lnTo>
                <a:lnTo>
                  <a:pt x="381" y="43"/>
                </a:lnTo>
                <a:lnTo>
                  <a:pt x="377" y="39"/>
                </a:lnTo>
                <a:lnTo>
                  <a:pt x="377" y="39"/>
                </a:lnTo>
                <a:lnTo>
                  <a:pt x="372" y="36"/>
                </a:lnTo>
                <a:lnTo>
                  <a:pt x="367" y="33"/>
                </a:lnTo>
                <a:lnTo>
                  <a:pt x="362" y="33"/>
                </a:lnTo>
                <a:lnTo>
                  <a:pt x="360" y="34"/>
                </a:lnTo>
                <a:lnTo>
                  <a:pt x="360" y="34"/>
                </a:lnTo>
                <a:lnTo>
                  <a:pt x="357" y="38"/>
                </a:lnTo>
                <a:lnTo>
                  <a:pt x="357" y="41"/>
                </a:lnTo>
                <a:lnTo>
                  <a:pt x="358" y="43"/>
                </a:lnTo>
                <a:lnTo>
                  <a:pt x="358" y="43"/>
                </a:lnTo>
                <a:lnTo>
                  <a:pt x="362" y="47"/>
                </a:lnTo>
                <a:lnTo>
                  <a:pt x="367" y="51"/>
                </a:lnTo>
                <a:lnTo>
                  <a:pt x="375" y="54"/>
                </a:lnTo>
                <a:lnTo>
                  <a:pt x="375" y="54"/>
                </a:lnTo>
                <a:lnTo>
                  <a:pt x="378" y="56"/>
                </a:lnTo>
                <a:lnTo>
                  <a:pt x="383" y="59"/>
                </a:lnTo>
                <a:lnTo>
                  <a:pt x="383" y="59"/>
                </a:lnTo>
                <a:lnTo>
                  <a:pt x="388" y="63"/>
                </a:lnTo>
                <a:lnTo>
                  <a:pt x="391" y="66"/>
                </a:lnTo>
                <a:lnTo>
                  <a:pt x="391" y="66"/>
                </a:lnTo>
                <a:lnTo>
                  <a:pt x="393" y="67"/>
                </a:lnTo>
                <a:lnTo>
                  <a:pt x="394" y="68"/>
                </a:lnTo>
                <a:lnTo>
                  <a:pt x="394" y="68"/>
                </a:lnTo>
                <a:lnTo>
                  <a:pt x="409" y="83"/>
                </a:lnTo>
                <a:lnTo>
                  <a:pt x="423" y="98"/>
                </a:lnTo>
                <a:lnTo>
                  <a:pt x="423" y="98"/>
                </a:lnTo>
                <a:lnTo>
                  <a:pt x="445" y="116"/>
                </a:lnTo>
                <a:lnTo>
                  <a:pt x="470" y="138"/>
                </a:lnTo>
                <a:lnTo>
                  <a:pt x="470" y="138"/>
                </a:lnTo>
                <a:lnTo>
                  <a:pt x="491" y="157"/>
                </a:lnTo>
                <a:lnTo>
                  <a:pt x="511" y="176"/>
                </a:lnTo>
                <a:lnTo>
                  <a:pt x="532" y="202"/>
                </a:lnTo>
                <a:lnTo>
                  <a:pt x="532" y="206"/>
                </a:lnTo>
                <a:lnTo>
                  <a:pt x="532" y="206"/>
                </a:lnTo>
                <a:lnTo>
                  <a:pt x="531" y="206"/>
                </a:lnTo>
                <a:lnTo>
                  <a:pt x="528" y="206"/>
                </a:lnTo>
                <a:lnTo>
                  <a:pt x="524" y="207"/>
                </a:lnTo>
                <a:lnTo>
                  <a:pt x="524" y="207"/>
                </a:lnTo>
                <a:lnTo>
                  <a:pt x="517" y="210"/>
                </a:lnTo>
                <a:lnTo>
                  <a:pt x="514" y="213"/>
                </a:lnTo>
                <a:lnTo>
                  <a:pt x="511" y="218"/>
                </a:lnTo>
                <a:lnTo>
                  <a:pt x="510" y="222"/>
                </a:lnTo>
                <a:lnTo>
                  <a:pt x="510" y="222"/>
                </a:lnTo>
                <a:lnTo>
                  <a:pt x="511" y="227"/>
                </a:lnTo>
                <a:lnTo>
                  <a:pt x="512" y="233"/>
                </a:lnTo>
                <a:lnTo>
                  <a:pt x="515" y="239"/>
                </a:lnTo>
                <a:lnTo>
                  <a:pt x="515" y="239"/>
                </a:lnTo>
                <a:lnTo>
                  <a:pt x="520" y="257"/>
                </a:lnTo>
                <a:lnTo>
                  <a:pt x="520" y="257"/>
                </a:lnTo>
                <a:lnTo>
                  <a:pt x="519" y="264"/>
                </a:lnTo>
                <a:lnTo>
                  <a:pt x="519" y="264"/>
                </a:lnTo>
                <a:lnTo>
                  <a:pt x="514" y="260"/>
                </a:lnTo>
                <a:lnTo>
                  <a:pt x="514" y="260"/>
                </a:lnTo>
                <a:lnTo>
                  <a:pt x="509" y="250"/>
                </a:lnTo>
                <a:lnTo>
                  <a:pt x="504" y="239"/>
                </a:lnTo>
                <a:lnTo>
                  <a:pt x="504" y="239"/>
                </a:lnTo>
                <a:lnTo>
                  <a:pt x="504" y="237"/>
                </a:lnTo>
                <a:lnTo>
                  <a:pt x="505" y="233"/>
                </a:lnTo>
                <a:lnTo>
                  <a:pt x="505" y="233"/>
                </a:lnTo>
                <a:lnTo>
                  <a:pt x="506" y="231"/>
                </a:lnTo>
                <a:lnTo>
                  <a:pt x="506" y="228"/>
                </a:lnTo>
                <a:lnTo>
                  <a:pt x="506" y="228"/>
                </a:lnTo>
                <a:lnTo>
                  <a:pt x="510" y="214"/>
                </a:lnTo>
                <a:lnTo>
                  <a:pt x="510" y="214"/>
                </a:lnTo>
                <a:lnTo>
                  <a:pt x="510" y="203"/>
                </a:lnTo>
                <a:lnTo>
                  <a:pt x="510" y="203"/>
                </a:lnTo>
                <a:lnTo>
                  <a:pt x="510" y="196"/>
                </a:lnTo>
                <a:lnTo>
                  <a:pt x="510" y="191"/>
                </a:lnTo>
                <a:lnTo>
                  <a:pt x="510" y="191"/>
                </a:lnTo>
                <a:lnTo>
                  <a:pt x="506" y="193"/>
                </a:lnTo>
                <a:lnTo>
                  <a:pt x="506" y="193"/>
                </a:lnTo>
                <a:lnTo>
                  <a:pt x="502" y="198"/>
                </a:lnTo>
                <a:lnTo>
                  <a:pt x="502" y="198"/>
                </a:lnTo>
                <a:lnTo>
                  <a:pt x="502" y="201"/>
                </a:lnTo>
                <a:lnTo>
                  <a:pt x="502" y="201"/>
                </a:lnTo>
                <a:lnTo>
                  <a:pt x="504" y="205"/>
                </a:lnTo>
                <a:lnTo>
                  <a:pt x="505" y="211"/>
                </a:lnTo>
                <a:lnTo>
                  <a:pt x="505" y="211"/>
                </a:lnTo>
                <a:lnTo>
                  <a:pt x="505" y="216"/>
                </a:lnTo>
                <a:lnTo>
                  <a:pt x="505" y="218"/>
                </a:lnTo>
                <a:lnTo>
                  <a:pt x="504" y="221"/>
                </a:lnTo>
                <a:lnTo>
                  <a:pt x="497" y="232"/>
                </a:lnTo>
                <a:lnTo>
                  <a:pt x="497" y="232"/>
                </a:lnTo>
                <a:lnTo>
                  <a:pt x="496" y="237"/>
                </a:lnTo>
                <a:lnTo>
                  <a:pt x="496" y="237"/>
                </a:lnTo>
                <a:lnTo>
                  <a:pt x="495" y="241"/>
                </a:lnTo>
                <a:lnTo>
                  <a:pt x="496" y="244"/>
                </a:lnTo>
                <a:lnTo>
                  <a:pt x="496" y="244"/>
                </a:lnTo>
                <a:lnTo>
                  <a:pt x="501" y="253"/>
                </a:lnTo>
                <a:lnTo>
                  <a:pt x="505" y="262"/>
                </a:lnTo>
                <a:lnTo>
                  <a:pt x="505" y="262"/>
                </a:lnTo>
                <a:lnTo>
                  <a:pt x="515" y="273"/>
                </a:lnTo>
                <a:lnTo>
                  <a:pt x="517" y="278"/>
                </a:lnTo>
                <a:lnTo>
                  <a:pt x="507" y="283"/>
                </a:lnTo>
                <a:close/>
                <a:moveTo>
                  <a:pt x="587" y="238"/>
                </a:moveTo>
                <a:lnTo>
                  <a:pt x="587" y="238"/>
                </a:lnTo>
                <a:lnTo>
                  <a:pt x="599" y="237"/>
                </a:lnTo>
                <a:lnTo>
                  <a:pt x="599" y="237"/>
                </a:lnTo>
                <a:lnTo>
                  <a:pt x="599" y="238"/>
                </a:lnTo>
                <a:lnTo>
                  <a:pt x="599" y="241"/>
                </a:lnTo>
                <a:lnTo>
                  <a:pt x="596" y="248"/>
                </a:lnTo>
                <a:lnTo>
                  <a:pt x="592" y="259"/>
                </a:lnTo>
                <a:lnTo>
                  <a:pt x="592" y="259"/>
                </a:lnTo>
                <a:lnTo>
                  <a:pt x="589" y="252"/>
                </a:lnTo>
                <a:lnTo>
                  <a:pt x="589" y="252"/>
                </a:lnTo>
                <a:lnTo>
                  <a:pt x="588" y="246"/>
                </a:lnTo>
                <a:lnTo>
                  <a:pt x="588" y="246"/>
                </a:lnTo>
                <a:lnTo>
                  <a:pt x="587" y="238"/>
                </a:lnTo>
                <a:lnTo>
                  <a:pt x="587" y="2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AC92E3B0-3AD1-4BA2-B481-033EE5E9F417}"/>
              </a:ext>
            </a:extLst>
          </p:cNvPr>
          <p:cNvSpPr>
            <a:spLocks/>
          </p:cNvSpPr>
          <p:nvPr/>
        </p:nvSpPr>
        <p:spPr bwMode="auto">
          <a:xfrm>
            <a:off x="398909" y="4640546"/>
            <a:ext cx="1602460" cy="1490660"/>
          </a:xfrm>
          <a:custGeom>
            <a:avLst/>
            <a:gdLst>
              <a:gd name="T0" fmla="*/ 723 w 1333"/>
              <a:gd name="T1" fmla="*/ 236 h 1240"/>
              <a:gd name="T2" fmla="*/ 528 w 1333"/>
              <a:gd name="T3" fmla="*/ 152 h 1240"/>
              <a:gd name="T4" fmla="*/ 240 w 1333"/>
              <a:gd name="T5" fmla="*/ 119 h 1240"/>
              <a:gd name="T6" fmla="*/ 89 w 1333"/>
              <a:gd name="T7" fmla="*/ 149 h 1240"/>
              <a:gd name="T8" fmla="*/ 5 w 1333"/>
              <a:gd name="T9" fmla="*/ 213 h 1240"/>
              <a:gd name="T10" fmla="*/ 5 w 1333"/>
              <a:gd name="T11" fmla="*/ 258 h 1240"/>
              <a:gd name="T12" fmla="*/ 203 w 1333"/>
              <a:gd name="T13" fmla="*/ 548 h 1240"/>
              <a:gd name="T14" fmla="*/ 266 w 1333"/>
              <a:gd name="T15" fmla="*/ 652 h 1240"/>
              <a:gd name="T16" fmla="*/ 236 w 1333"/>
              <a:gd name="T17" fmla="*/ 700 h 1240"/>
              <a:gd name="T18" fmla="*/ 231 w 1333"/>
              <a:gd name="T19" fmla="*/ 757 h 1240"/>
              <a:gd name="T20" fmla="*/ 244 w 1333"/>
              <a:gd name="T21" fmla="*/ 813 h 1240"/>
              <a:gd name="T22" fmla="*/ 229 w 1333"/>
              <a:gd name="T23" fmla="*/ 874 h 1240"/>
              <a:gd name="T24" fmla="*/ 245 w 1333"/>
              <a:gd name="T25" fmla="*/ 922 h 1240"/>
              <a:gd name="T26" fmla="*/ 226 w 1333"/>
              <a:gd name="T27" fmla="*/ 1016 h 1240"/>
              <a:gd name="T28" fmla="*/ 246 w 1333"/>
              <a:gd name="T29" fmla="*/ 1065 h 1240"/>
              <a:gd name="T30" fmla="*/ 325 w 1333"/>
              <a:gd name="T31" fmla="*/ 1080 h 1240"/>
              <a:gd name="T32" fmla="*/ 327 w 1333"/>
              <a:gd name="T33" fmla="*/ 1137 h 1240"/>
              <a:gd name="T34" fmla="*/ 384 w 1333"/>
              <a:gd name="T35" fmla="*/ 1153 h 1240"/>
              <a:gd name="T36" fmla="*/ 431 w 1333"/>
              <a:gd name="T37" fmla="*/ 1205 h 1240"/>
              <a:gd name="T38" fmla="*/ 463 w 1333"/>
              <a:gd name="T39" fmla="*/ 1227 h 1240"/>
              <a:gd name="T40" fmla="*/ 494 w 1333"/>
              <a:gd name="T41" fmla="*/ 1156 h 1240"/>
              <a:gd name="T42" fmla="*/ 538 w 1333"/>
              <a:gd name="T43" fmla="*/ 1157 h 1240"/>
              <a:gd name="T44" fmla="*/ 605 w 1333"/>
              <a:gd name="T45" fmla="*/ 1056 h 1240"/>
              <a:gd name="T46" fmla="*/ 668 w 1333"/>
              <a:gd name="T47" fmla="*/ 869 h 1240"/>
              <a:gd name="T48" fmla="*/ 783 w 1333"/>
              <a:gd name="T49" fmla="*/ 727 h 1240"/>
              <a:gd name="T50" fmla="*/ 745 w 1333"/>
              <a:gd name="T51" fmla="*/ 866 h 1240"/>
              <a:gd name="T52" fmla="*/ 778 w 1333"/>
              <a:gd name="T53" fmla="*/ 991 h 1240"/>
              <a:gd name="T54" fmla="*/ 810 w 1333"/>
              <a:gd name="T55" fmla="*/ 985 h 1240"/>
              <a:gd name="T56" fmla="*/ 904 w 1333"/>
              <a:gd name="T57" fmla="*/ 728 h 1240"/>
              <a:gd name="T58" fmla="*/ 1083 w 1333"/>
              <a:gd name="T59" fmla="*/ 826 h 1240"/>
              <a:gd name="T60" fmla="*/ 1125 w 1333"/>
              <a:gd name="T61" fmla="*/ 872 h 1240"/>
              <a:gd name="T62" fmla="*/ 1221 w 1333"/>
              <a:gd name="T63" fmla="*/ 916 h 1240"/>
              <a:gd name="T64" fmla="*/ 1302 w 1333"/>
              <a:gd name="T65" fmla="*/ 983 h 1240"/>
              <a:gd name="T66" fmla="*/ 1088 w 1333"/>
              <a:gd name="T67" fmla="*/ 753 h 1240"/>
              <a:gd name="T68" fmla="*/ 974 w 1333"/>
              <a:gd name="T69" fmla="*/ 612 h 1240"/>
              <a:gd name="T70" fmla="*/ 1026 w 1333"/>
              <a:gd name="T71" fmla="*/ 571 h 1240"/>
              <a:gd name="T72" fmla="*/ 1136 w 1333"/>
              <a:gd name="T73" fmla="*/ 637 h 1240"/>
              <a:gd name="T74" fmla="*/ 1274 w 1333"/>
              <a:gd name="T75" fmla="*/ 765 h 1240"/>
              <a:gd name="T76" fmla="*/ 1203 w 1333"/>
              <a:gd name="T77" fmla="*/ 689 h 1240"/>
              <a:gd name="T78" fmla="*/ 1240 w 1333"/>
              <a:gd name="T79" fmla="*/ 605 h 1240"/>
              <a:gd name="T80" fmla="*/ 1112 w 1333"/>
              <a:gd name="T81" fmla="*/ 514 h 1240"/>
              <a:gd name="T82" fmla="*/ 1206 w 1333"/>
              <a:gd name="T83" fmla="*/ 536 h 1240"/>
              <a:gd name="T84" fmla="*/ 1102 w 1333"/>
              <a:gd name="T85" fmla="*/ 480 h 1240"/>
              <a:gd name="T86" fmla="*/ 1043 w 1333"/>
              <a:gd name="T87" fmla="*/ 450 h 1240"/>
              <a:gd name="T88" fmla="*/ 1146 w 1333"/>
              <a:gd name="T89" fmla="*/ 455 h 1240"/>
              <a:gd name="T90" fmla="*/ 1225 w 1333"/>
              <a:gd name="T91" fmla="*/ 510 h 1240"/>
              <a:gd name="T92" fmla="*/ 1230 w 1333"/>
              <a:gd name="T93" fmla="*/ 499 h 1240"/>
              <a:gd name="T94" fmla="*/ 1097 w 1333"/>
              <a:gd name="T95" fmla="*/ 408 h 1240"/>
              <a:gd name="T96" fmla="*/ 1063 w 1333"/>
              <a:gd name="T97" fmla="*/ 352 h 1240"/>
              <a:gd name="T98" fmla="*/ 1027 w 1333"/>
              <a:gd name="T99" fmla="*/ 318 h 1240"/>
              <a:gd name="T100" fmla="*/ 1006 w 1333"/>
              <a:gd name="T101" fmla="*/ 307 h 1240"/>
              <a:gd name="T102" fmla="*/ 1077 w 1333"/>
              <a:gd name="T103" fmla="*/ 195 h 1240"/>
              <a:gd name="T104" fmla="*/ 1158 w 1333"/>
              <a:gd name="T105" fmla="*/ 101 h 1240"/>
              <a:gd name="T106" fmla="*/ 1134 w 1333"/>
              <a:gd name="T107" fmla="*/ 79 h 1240"/>
              <a:gd name="T108" fmla="*/ 1136 w 1333"/>
              <a:gd name="T109" fmla="*/ 100 h 1240"/>
              <a:gd name="T110" fmla="*/ 1021 w 1333"/>
              <a:gd name="T111" fmla="*/ 237 h 1240"/>
              <a:gd name="T112" fmla="*/ 999 w 1333"/>
              <a:gd name="T113" fmla="*/ 317 h 1240"/>
              <a:gd name="T114" fmla="*/ 970 w 1333"/>
              <a:gd name="T115" fmla="*/ 210 h 1240"/>
              <a:gd name="T116" fmla="*/ 1003 w 1333"/>
              <a:gd name="T117" fmla="*/ 27 h 1240"/>
              <a:gd name="T118" fmla="*/ 968 w 1333"/>
              <a:gd name="T119" fmla="*/ 0 h 1240"/>
              <a:gd name="T120" fmla="*/ 984 w 1333"/>
              <a:gd name="T121" fmla="*/ 37 h 1240"/>
              <a:gd name="T122" fmla="*/ 974 w 1333"/>
              <a:gd name="T123" fmla="*/ 135 h 1240"/>
              <a:gd name="T124" fmla="*/ 970 w 1333"/>
              <a:gd name="T125" fmla="*/ 283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3" h="1240">
                <a:moveTo>
                  <a:pt x="905" y="376"/>
                </a:moveTo>
                <a:lnTo>
                  <a:pt x="905" y="376"/>
                </a:lnTo>
                <a:lnTo>
                  <a:pt x="885" y="358"/>
                </a:lnTo>
                <a:lnTo>
                  <a:pt x="861" y="337"/>
                </a:lnTo>
                <a:lnTo>
                  <a:pt x="830" y="311"/>
                </a:lnTo>
                <a:lnTo>
                  <a:pt x="791" y="282"/>
                </a:lnTo>
                <a:lnTo>
                  <a:pt x="747" y="252"/>
                </a:lnTo>
                <a:lnTo>
                  <a:pt x="723" y="236"/>
                </a:lnTo>
                <a:lnTo>
                  <a:pt x="697" y="221"/>
                </a:lnTo>
                <a:lnTo>
                  <a:pt x="672" y="208"/>
                </a:lnTo>
                <a:lnTo>
                  <a:pt x="644" y="194"/>
                </a:lnTo>
                <a:lnTo>
                  <a:pt x="644" y="194"/>
                </a:lnTo>
                <a:lnTo>
                  <a:pt x="616" y="182"/>
                </a:lnTo>
                <a:lnTo>
                  <a:pt x="588" y="171"/>
                </a:lnTo>
                <a:lnTo>
                  <a:pt x="558" y="161"/>
                </a:lnTo>
                <a:lnTo>
                  <a:pt x="528" y="152"/>
                </a:lnTo>
                <a:lnTo>
                  <a:pt x="497" y="145"/>
                </a:lnTo>
                <a:lnTo>
                  <a:pt x="466" y="139"/>
                </a:lnTo>
                <a:lnTo>
                  <a:pt x="435" y="134"/>
                </a:lnTo>
                <a:lnTo>
                  <a:pt x="406" y="129"/>
                </a:lnTo>
                <a:lnTo>
                  <a:pt x="375" y="125"/>
                </a:lnTo>
                <a:lnTo>
                  <a:pt x="347" y="123"/>
                </a:lnTo>
                <a:lnTo>
                  <a:pt x="290" y="119"/>
                </a:lnTo>
                <a:lnTo>
                  <a:pt x="240" y="119"/>
                </a:lnTo>
                <a:lnTo>
                  <a:pt x="197" y="120"/>
                </a:lnTo>
                <a:lnTo>
                  <a:pt x="197" y="120"/>
                </a:lnTo>
                <a:lnTo>
                  <a:pt x="177" y="123"/>
                </a:lnTo>
                <a:lnTo>
                  <a:pt x="158" y="125"/>
                </a:lnTo>
                <a:lnTo>
                  <a:pt x="139" y="130"/>
                </a:lnTo>
                <a:lnTo>
                  <a:pt x="122" y="135"/>
                </a:lnTo>
                <a:lnTo>
                  <a:pt x="105" y="141"/>
                </a:lnTo>
                <a:lnTo>
                  <a:pt x="89" y="149"/>
                </a:lnTo>
                <a:lnTo>
                  <a:pt x="74" y="156"/>
                </a:lnTo>
                <a:lnTo>
                  <a:pt x="59" y="165"/>
                </a:lnTo>
                <a:lnTo>
                  <a:pt x="47" y="173"/>
                </a:lnTo>
                <a:lnTo>
                  <a:pt x="35" y="182"/>
                </a:lnTo>
                <a:lnTo>
                  <a:pt x="25" y="189"/>
                </a:lnTo>
                <a:lnTo>
                  <a:pt x="16" y="198"/>
                </a:lnTo>
                <a:lnTo>
                  <a:pt x="10" y="205"/>
                </a:lnTo>
                <a:lnTo>
                  <a:pt x="5" y="213"/>
                </a:lnTo>
                <a:lnTo>
                  <a:pt x="1" y="219"/>
                </a:lnTo>
                <a:lnTo>
                  <a:pt x="0" y="224"/>
                </a:lnTo>
                <a:lnTo>
                  <a:pt x="0" y="224"/>
                </a:lnTo>
                <a:lnTo>
                  <a:pt x="0" y="240"/>
                </a:lnTo>
                <a:lnTo>
                  <a:pt x="3" y="251"/>
                </a:lnTo>
                <a:lnTo>
                  <a:pt x="4" y="257"/>
                </a:lnTo>
                <a:lnTo>
                  <a:pt x="5" y="258"/>
                </a:lnTo>
                <a:lnTo>
                  <a:pt x="5" y="258"/>
                </a:lnTo>
                <a:lnTo>
                  <a:pt x="27" y="286"/>
                </a:lnTo>
                <a:lnTo>
                  <a:pt x="76" y="355"/>
                </a:lnTo>
                <a:lnTo>
                  <a:pt x="106" y="396"/>
                </a:lnTo>
                <a:lnTo>
                  <a:pt x="134" y="437"/>
                </a:lnTo>
                <a:lnTo>
                  <a:pt x="159" y="473"/>
                </a:lnTo>
                <a:lnTo>
                  <a:pt x="177" y="504"/>
                </a:lnTo>
                <a:lnTo>
                  <a:pt x="177" y="504"/>
                </a:lnTo>
                <a:lnTo>
                  <a:pt x="203" y="548"/>
                </a:lnTo>
                <a:lnTo>
                  <a:pt x="223" y="580"/>
                </a:lnTo>
                <a:lnTo>
                  <a:pt x="235" y="601"/>
                </a:lnTo>
                <a:lnTo>
                  <a:pt x="241" y="612"/>
                </a:lnTo>
                <a:lnTo>
                  <a:pt x="241" y="612"/>
                </a:lnTo>
                <a:lnTo>
                  <a:pt x="246" y="622"/>
                </a:lnTo>
                <a:lnTo>
                  <a:pt x="254" y="633"/>
                </a:lnTo>
                <a:lnTo>
                  <a:pt x="266" y="652"/>
                </a:lnTo>
                <a:lnTo>
                  <a:pt x="266" y="652"/>
                </a:lnTo>
                <a:lnTo>
                  <a:pt x="272" y="669"/>
                </a:lnTo>
                <a:lnTo>
                  <a:pt x="276" y="681"/>
                </a:lnTo>
                <a:lnTo>
                  <a:pt x="276" y="681"/>
                </a:lnTo>
                <a:lnTo>
                  <a:pt x="267" y="682"/>
                </a:lnTo>
                <a:lnTo>
                  <a:pt x="260" y="685"/>
                </a:lnTo>
                <a:lnTo>
                  <a:pt x="250" y="690"/>
                </a:lnTo>
                <a:lnTo>
                  <a:pt x="240" y="696"/>
                </a:lnTo>
                <a:lnTo>
                  <a:pt x="236" y="700"/>
                </a:lnTo>
                <a:lnTo>
                  <a:pt x="233" y="705"/>
                </a:lnTo>
                <a:lnTo>
                  <a:pt x="230" y="710"/>
                </a:lnTo>
                <a:lnTo>
                  <a:pt x="228" y="716"/>
                </a:lnTo>
                <a:lnTo>
                  <a:pt x="226" y="723"/>
                </a:lnTo>
                <a:lnTo>
                  <a:pt x="226" y="730"/>
                </a:lnTo>
                <a:lnTo>
                  <a:pt x="226" y="730"/>
                </a:lnTo>
                <a:lnTo>
                  <a:pt x="229" y="745"/>
                </a:lnTo>
                <a:lnTo>
                  <a:pt x="231" y="757"/>
                </a:lnTo>
                <a:lnTo>
                  <a:pt x="235" y="767"/>
                </a:lnTo>
                <a:lnTo>
                  <a:pt x="239" y="775"/>
                </a:lnTo>
                <a:lnTo>
                  <a:pt x="242" y="782"/>
                </a:lnTo>
                <a:lnTo>
                  <a:pt x="245" y="789"/>
                </a:lnTo>
                <a:lnTo>
                  <a:pt x="246" y="797"/>
                </a:lnTo>
                <a:lnTo>
                  <a:pt x="246" y="804"/>
                </a:lnTo>
                <a:lnTo>
                  <a:pt x="246" y="804"/>
                </a:lnTo>
                <a:lnTo>
                  <a:pt x="244" y="813"/>
                </a:lnTo>
                <a:lnTo>
                  <a:pt x="241" y="820"/>
                </a:lnTo>
                <a:lnTo>
                  <a:pt x="233" y="837"/>
                </a:lnTo>
                <a:lnTo>
                  <a:pt x="230" y="845"/>
                </a:lnTo>
                <a:lnTo>
                  <a:pt x="226" y="853"/>
                </a:lnTo>
                <a:lnTo>
                  <a:pt x="225" y="861"/>
                </a:lnTo>
                <a:lnTo>
                  <a:pt x="226" y="868"/>
                </a:lnTo>
                <a:lnTo>
                  <a:pt x="226" y="868"/>
                </a:lnTo>
                <a:lnTo>
                  <a:pt x="229" y="874"/>
                </a:lnTo>
                <a:lnTo>
                  <a:pt x="231" y="879"/>
                </a:lnTo>
                <a:lnTo>
                  <a:pt x="239" y="888"/>
                </a:lnTo>
                <a:lnTo>
                  <a:pt x="241" y="893"/>
                </a:lnTo>
                <a:lnTo>
                  <a:pt x="244" y="898"/>
                </a:lnTo>
                <a:lnTo>
                  <a:pt x="246" y="904"/>
                </a:lnTo>
                <a:lnTo>
                  <a:pt x="246" y="912"/>
                </a:lnTo>
                <a:lnTo>
                  <a:pt x="246" y="912"/>
                </a:lnTo>
                <a:lnTo>
                  <a:pt x="245" y="922"/>
                </a:lnTo>
                <a:lnTo>
                  <a:pt x="242" y="933"/>
                </a:lnTo>
                <a:lnTo>
                  <a:pt x="235" y="954"/>
                </a:lnTo>
                <a:lnTo>
                  <a:pt x="231" y="965"/>
                </a:lnTo>
                <a:lnTo>
                  <a:pt x="229" y="975"/>
                </a:lnTo>
                <a:lnTo>
                  <a:pt x="226" y="986"/>
                </a:lnTo>
                <a:lnTo>
                  <a:pt x="226" y="996"/>
                </a:lnTo>
                <a:lnTo>
                  <a:pt x="226" y="996"/>
                </a:lnTo>
                <a:lnTo>
                  <a:pt x="226" y="1016"/>
                </a:lnTo>
                <a:lnTo>
                  <a:pt x="226" y="1027"/>
                </a:lnTo>
                <a:lnTo>
                  <a:pt x="228" y="1035"/>
                </a:lnTo>
                <a:lnTo>
                  <a:pt x="229" y="1045"/>
                </a:lnTo>
                <a:lnTo>
                  <a:pt x="233" y="1053"/>
                </a:lnTo>
                <a:lnTo>
                  <a:pt x="238" y="1060"/>
                </a:lnTo>
                <a:lnTo>
                  <a:pt x="241" y="1062"/>
                </a:lnTo>
                <a:lnTo>
                  <a:pt x="246" y="1065"/>
                </a:lnTo>
                <a:lnTo>
                  <a:pt x="246" y="1065"/>
                </a:lnTo>
                <a:lnTo>
                  <a:pt x="257" y="1069"/>
                </a:lnTo>
                <a:lnTo>
                  <a:pt x="268" y="1070"/>
                </a:lnTo>
                <a:lnTo>
                  <a:pt x="294" y="1072"/>
                </a:lnTo>
                <a:lnTo>
                  <a:pt x="305" y="1074"/>
                </a:lnTo>
                <a:lnTo>
                  <a:pt x="315" y="1075"/>
                </a:lnTo>
                <a:lnTo>
                  <a:pt x="321" y="1076"/>
                </a:lnTo>
                <a:lnTo>
                  <a:pt x="324" y="1077"/>
                </a:lnTo>
                <a:lnTo>
                  <a:pt x="325" y="1080"/>
                </a:lnTo>
                <a:lnTo>
                  <a:pt x="325" y="1080"/>
                </a:lnTo>
                <a:lnTo>
                  <a:pt x="325" y="1085"/>
                </a:lnTo>
                <a:lnTo>
                  <a:pt x="325" y="1092"/>
                </a:lnTo>
                <a:lnTo>
                  <a:pt x="321" y="1110"/>
                </a:lnTo>
                <a:lnTo>
                  <a:pt x="321" y="1120"/>
                </a:lnTo>
                <a:lnTo>
                  <a:pt x="322" y="1129"/>
                </a:lnTo>
                <a:lnTo>
                  <a:pt x="325" y="1134"/>
                </a:lnTo>
                <a:lnTo>
                  <a:pt x="327" y="1137"/>
                </a:lnTo>
                <a:lnTo>
                  <a:pt x="330" y="1141"/>
                </a:lnTo>
                <a:lnTo>
                  <a:pt x="335" y="1144"/>
                </a:lnTo>
                <a:lnTo>
                  <a:pt x="335" y="1144"/>
                </a:lnTo>
                <a:lnTo>
                  <a:pt x="344" y="1149"/>
                </a:lnTo>
                <a:lnTo>
                  <a:pt x="354" y="1151"/>
                </a:lnTo>
                <a:lnTo>
                  <a:pt x="363" y="1153"/>
                </a:lnTo>
                <a:lnTo>
                  <a:pt x="372" y="1153"/>
                </a:lnTo>
                <a:lnTo>
                  <a:pt x="384" y="1153"/>
                </a:lnTo>
                <a:lnTo>
                  <a:pt x="389" y="1153"/>
                </a:lnTo>
                <a:lnTo>
                  <a:pt x="389" y="1153"/>
                </a:lnTo>
                <a:lnTo>
                  <a:pt x="391" y="1155"/>
                </a:lnTo>
                <a:lnTo>
                  <a:pt x="397" y="1161"/>
                </a:lnTo>
                <a:lnTo>
                  <a:pt x="407" y="1173"/>
                </a:lnTo>
                <a:lnTo>
                  <a:pt x="423" y="1193"/>
                </a:lnTo>
                <a:lnTo>
                  <a:pt x="423" y="1193"/>
                </a:lnTo>
                <a:lnTo>
                  <a:pt x="431" y="1205"/>
                </a:lnTo>
                <a:lnTo>
                  <a:pt x="437" y="1216"/>
                </a:lnTo>
                <a:lnTo>
                  <a:pt x="443" y="1233"/>
                </a:lnTo>
                <a:lnTo>
                  <a:pt x="447" y="1238"/>
                </a:lnTo>
                <a:lnTo>
                  <a:pt x="448" y="1240"/>
                </a:lnTo>
                <a:lnTo>
                  <a:pt x="450" y="1240"/>
                </a:lnTo>
                <a:lnTo>
                  <a:pt x="455" y="1236"/>
                </a:lnTo>
                <a:lnTo>
                  <a:pt x="463" y="1227"/>
                </a:lnTo>
                <a:lnTo>
                  <a:pt x="463" y="1227"/>
                </a:lnTo>
                <a:lnTo>
                  <a:pt x="470" y="1216"/>
                </a:lnTo>
                <a:lnTo>
                  <a:pt x="475" y="1204"/>
                </a:lnTo>
                <a:lnTo>
                  <a:pt x="478" y="1192"/>
                </a:lnTo>
                <a:lnTo>
                  <a:pt x="482" y="1181"/>
                </a:lnTo>
                <a:lnTo>
                  <a:pt x="485" y="1171"/>
                </a:lnTo>
                <a:lnTo>
                  <a:pt x="488" y="1162"/>
                </a:lnTo>
                <a:lnTo>
                  <a:pt x="491" y="1160"/>
                </a:lnTo>
                <a:lnTo>
                  <a:pt x="494" y="1156"/>
                </a:lnTo>
                <a:lnTo>
                  <a:pt x="498" y="1155"/>
                </a:lnTo>
                <a:lnTo>
                  <a:pt x="502" y="1153"/>
                </a:lnTo>
                <a:lnTo>
                  <a:pt x="502" y="1153"/>
                </a:lnTo>
                <a:lnTo>
                  <a:pt x="510" y="1153"/>
                </a:lnTo>
                <a:lnTo>
                  <a:pt x="518" y="1155"/>
                </a:lnTo>
                <a:lnTo>
                  <a:pt x="524" y="1156"/>
                </a:lnTo>
                <a:lnTo>
                  <a:pt x="530" y="1157"/>
                </a:lnTo>
                <a:lnTo>
                  <a:pt x="538" y="1157"/>
                </a:lnTo>
                <a:lnTo>
                  <a:pt x="545" y="1153"/>
                </a:lnTo>
                <a:lnTo>
                  <a:pt x="555" y="1146"/>
                </a:lnTo>
                <a:lnTo>
                  <a:pt x="566" y="1134"/>
                </a:lnTo>
                <a:lnTo>
                  <a:pt x="566" y="1134"/>
                </a:lnTo>
                <a:lnTo>
                  <a:pt x="572" y="1125"/>
                </a:lnTo>
                <a:lnTo>
                  <a:pt x="579" y="1114"/>
                </a:lnTo>
                <a:lnTo>
                  <a:pt x="592" y="1087"/>
                </a:lnTo>
                <a:lnTo>
                  <a:pt x="605" y="1056"/>
                </a:lnTo>
                <a:lnTo>
                  <a:pt x="617" y="1022"/>
                </a:lnTo>
                <a:lnTo>
                  <a:pt x="627" y="987"/>
                </a:lnTo>
                <a:lnTo>
                  <a:pt x="637" y="955"/>
                </a:lnTo>
                <a:lnTo>
                  <a:pt x="649" y="908"/>
                </a:lnTo>
                <a:lnTo>
                  <a:pt x="649" y="908"/>
                </a:lnTo>
                <a:lnTo>
                  <a:pt x="653" y="898"/>
                </a:lnTo>
                <a:lnTo>
                  <a:pt x="659" y="884"/>
                </a:lnTo>
                <a:lnTo>
                  <a:pt x="668" y="869"/>
                </a:lnTo>
                <a:lnTo>
                  <a:pt x="679" y="851"/>
                </a:lnTo>
                <a:lnTo>
                  <a:pt x="705" y="812"/>
                </a:lnTo>
                <a:lnTo>
                  <a:pt x="734" y="770"/>
                </a:lnTo>
                <a:lnTo>
                  <a:pt x="788" y="698"/>
                </a:lnTo>
                <a:lnTo>
                  <a:pt x="812" y="666"/>
                </a:lnTo>
                <a:lnTo>
                  <a:pt x="812" y="666"/>
                </a:lnTo>
                <a:lnTo>
                  <a:pt x="803" y="684"/>
                </a:lnTo>
                <a:lnTo>
                  <a:pt x="783" y="727"/>
                </a:lnTo>
                <a:lnTo>
                  <a:pt x="772" y="754"/>
                </a:lnTo>
                <a:lnTo>
                  <a:pt x="763" y="782"/>
                </a:lnTo>
                <a:lnTo>
                  <a:pt x="754" y="812"/>
                </a:lnTo>
                <a:lnTo>
                  <a:pt x="750" y="825"/>
                </a:lnTo>
                <a:lnTo>
                  <a:pt x="748" y="839"/>
                </a:lnTo>
                <a:lnTo>
                  <a:pt x="748" y="839"/>
                </a:lnTo>
                <a:lnTo>
                  <a:pt x="747" y="852"/>
                </a:lnTo>
                <a:lnTo>
                  <a:pt x="745" y="866"/>
                </a:lnTo>
                <a:lnTo>
                  <a:pt x="747" y="879"/>
                </a:lnTo>
                <a:lnTo>
                  <a:pt x="747" y="893"/>
                </a:lnTo>
                <a:lnTo>
                  <a:pt x="751" y="920"/>
                </a:lnTo>
                <a:lnTo>
                  <a:pt x="758" y="946"/>
                </a:lnTo>
                <a:lnTo>
                  <a:pt x="765" y="968"/>
                </a:lnTo>
                <a:lnTo>
                  <a:pt x="769" y="976"/>
                </a:lnTo>
                <a:lnTo>
                  <a:pt x="774" y="985"/>
                </a:lnTo>
                <a:lnTo>
                  <a:pt x="778" y="991"/>
                </a:lnTo>
                <a:lnTo>
                  <a:pt x="782" y="996"/>
                </a:lnTo>
                <a:lnTo>
                  <a:pt x="787" y="1000"/>
                </a:lnTo>
                <a:lnTo>
                  <a:pt x="792" y="1001"/>
                </a:lnTo>
                <a:lnTo>
                  <a:pt x="792" y="1001"/>
                </a:lnTo>
                <a:lnTo>
                  <a:pt x="797" y="1000"/>
                </a:lnTo>
                <a:lnTo>
                  <a:pt x="801" y="997"/>
                </a:lnTo>
                <a:lnTo>
                  <a:pt x="806" y="992"/>
                </a:lnTo>
                <a:lnTo>
                  <a:pt x="810" y="985"/>
                </a:lnTo>
                <a:lnTo>
                  <a:pt x="818" y="968"/>
                </a:lnTo>
                <a:lnTo>
                  <a:pt x="826" y="944"/>
                </a:lnTo>
                <a:lnTo>
                  <a:pt x="844" y="893"/>
                </a:lnTo>
                <a:lnTo>
                  <a:pt x="852" y="867"/>
                </a:lnTo>
                <a:lnTo>
                  <a:pt x="861" y="844"/>
                </a:lnTo>
                <a:lnTo>
                  <a:pt x="861" y="844"/>
                </a:lnTo>
                <a:lnTo>
                  <a:pt x="882" y="789"/>
                </a:lnTo>
                <a:lnTo>
                  <a:pt x="904" y="728"/>
                </a:lnTo>
                <a:lnTo>
                  <a:pt x="930" y="657"/>
                </a:lnTo>
                <a:lnTo>
                  <a:pt x="959" y="662"/>
                </a:lnTo>
                <a:lnTo>
                  <a:pt x="959" y="662"/>
                </a:lnTo>
                <a:lnTo>
                  <a:pt x="1013" y="730"/>
                </a:lnTo>
                <a:lnTo>
                  <a:pt x="1051" y="781"/>
                </a:lnTo>
                <a:lnTo>
                  <a:pt x="1072" y="809"/>
                </a:lnTo>
                <a:lnTo>
                  <a:pt x="1072" y="809"/>
                </a:lnTo>
                <a:lnTo>
                  <a:pt x="1083" y="826"/>
                </a:lnTo>
                <a:lnTo>
                  <a:pt x="1102" y="852"/>
                </a:lnTo>
                <a:lnTo>
                  <a:pt x="1118" y="873"/>
                </a:lnTo>
                <a:lnTo>
                  <a:pt x="1124" y="878"/>
                </a:lnTo>
                <a:lnTo>
                  <a:pt x="1125" y="879"/>
                </a:lnTo>
                <a:lnTo>
                  <a:pt x="1126" y="878"/>
                </a:lnTo>
                <a:lnTo>
                  <a:pt x="1126" y="878"/>
                </a:lnTo>
                <a:lnTo>
                  <a:pt x="1126" y="876"/>
                </a:lnTo>
                <a:lnTo>
                  <a:pt x="1125" y="872"/>
                </a:lnTo>
                <a:lnTo>
                  <a:pt x="1120" y="863"/>
                </a:lnTo>
                <a:lnTo>
                  <a:pt x="1106" y="837"/>
                </a:lnTo>
                <a:lnTo>
                  <a:pt x="1082" y="804"/>
                </a:lnTo>
                <a:lnTo>
                  <a:pt x="999" y="681"/>
                </a:lnTo>
                <a:lnTo>
                  <a:pt x="1141" y="839"/>
                </a:lnTo>
                <a:lnTo>
                  <a:pt x="1141" y="839"/>
                </a:lnTo>
                <a:lnTo>
                  <a:pt x="1166" y="863"/>
                </a:lnTo>
                <a:lnTo>
                  <a:pt x="1221" y="916"/>
                </a:lnTo>
                <a:lnTo>
                  <a:pt x="1249" y="944"/>
                </a:lnTo>
                <a:lnTo>
                  <a:pt x="1276" y="968"/>
                </a:lnTo>
                <a:lnTo>
                  <a:pt x="1295" y="983"/>
                </a:lnTo>
                <a:lnTo>
                  <a:pt x="1301" y="986"/>
                </a:lnTo>
                <a:lnTo>
                  <a:pt x="1302" y="986"/>
                </a:lnTo>
                <a:lnTo>
                  <a:pt x="1303" y="986"/>
                </a:lnTo>
                <a:lnTo>
                  <a:pt x="1303" y="986"/>
                </a:lnTo>
                <a:lnTo>
                  <a:pt x="1302" y="983"/>
                </a:lnTo>
                <a:lnTo>
                  <a:pt x="1299" y="976"/>
                </a:lnTo>
                <a:lnTo>
                  <a:pt x="1283" y="958"/>
                </a:lnTo>
                <a:lnTo>
                  <a:pt x="1259" y="933"/>
                </a:lnTo>
                <a:lnTo>
                  <a:pt x="1232" y="906"/>
                </a:lnTo>
                <a:lnTo>
                  <a:pt x="1179" y="856"/>
                </a:lnTo>
                <a:lnTo>
                  <a:pt x="1156" y="834"/>
                </a:lnTo>
                <a:lnTo>
                  <a:pt x="1156" y="834"/>
                </a:lnTo>
                <a:lnTo>
                  <a:pt x="1088" y="753"/>
                </a:lnTo>
                <a:lnTo>
                  <a:pt x="1038" y="695"/>
                </a:lnTo>
                <a:lnTo>
                  <a:pt x="1019" y="673"/>
                </a:lnTo>
                <a:lnTo>
                  <a:pt x="1008" y="662"/>
                </a:lnTo>
                <a:lnTo>
                  <a:pt x="1008" y="662"/>
                </a:lnTo>
                <a:lnTo>
                  <a:pt x="969" y="627"/>
                </a:lnTo>
                <a:lnTo>
                  <a:pt x="969" y="627"/>
                </a:lnTo>
                <a:lnTo>
                  <a:pt x="972" y="619"/>
                </a:lnTo>
                <a:lnTo>
                  <a:pt x="974" y="612"/>
                </a:lnTo>
                <a:lnTo>
                  <a:pt x="976" y="610"/>
                </a:lnTo>
                <a:lnTo>
                  <a:pt x="979" y="607"/>
                </a:lnTo>
                <a:lnTo>
                  <a:pt x="979" y="607"/>
                </a:lnTo>
                <a:lnTo>
                  <a:pt x="994" y="598"/>
                </a:lnTo>
                <a:lnTo>
                  <a:pt x="1005" y="590"/>
                </a:lnTo>
                <a:lnTo>
                  <a:pt x="1018" y="578"/>
                </a:lnTo>
                <a:lnTo>
                  <a:pt x="1018" y="578"/>
                </a:lnTo>
                <a:lnTo>
                  <a:pt x="1026" y="571"/>
                </a:lnTo>
                <a:lnTo>
                  <a:pt x="1034" y="562"/>
                </a:lnTo>
                <a:lnTo>
                  <a:pt x="1048" y="544"/>
                </a:lnTo>
                <a:lnTo>
                  <a:pt x="1063" y="524"/>
                </a:lnTo>
                <a:lnTo>
                  <a:pt x="1063" y="524"/>
                </a:lnTo>
                <a:lnTo>
                  <a:pt x="1098" y="578"/>
                </a:lnTo>
                <a:lnTo>
                  <a:pt x="1124" y="617"/>
                </a:lnTo>
                <a:lnTo>
                  <a:pt x="1136" y="637"/>
                </a:lnTo>
                <a:lnTo>
                  <a:pt x="1136" y="637"/>
                </a:lnTo>
                <a:lnTo>
                  <a:pt x="1142" y="644"/>
                </a:lnTo>
                <a:lnTo>
                  <a:pt x="1155" y="658"/>
                </a:lnTo>
                <a:lnTo>
                  <a:pt x="1194" y="698"/>
                </a:lnTo>
                <a:lnTo>
                  <a:pt x="1249" y="755"/>
                </a:lnTo>
                <a:lnTo>
                  <a:pt x="1253" y="769"/>
                </a:lnTo>
                <a:lnTo>
                  <a:pt x="1254" y="775"/>
                </a:lnTo>
                <a:lnTo>
                  <a:pt x="1274" y="765"/>
                </a:lnTo>
                <a:lnTo>
                  <a:pt x="1274" y="765"/>
                </a:lnTo>
                <a:lnTo>
                  <a:pt x="1269" y="755"/>
                </a:lnTo>
                <a:lnTo>
                  <a:pt x="1264" y="749"/>
                </a:lnTo>
                <a:lnTo>
                  <a:pt x="1262" y="746"/>
                </a:lnTo>
                <a:lnTo>
                  <a:pt x="1259" y="745"/>
                </a:lnTo>
                <a:lnTo>
                  <a:pt x="1259" y="745"/>
                </a:lnTo>
                <a:lnTo>
                  <a:pt x="1253" y="740"/>
                </a:lnTo>
                <a:lnTo>
                  <a:pt x="1240" y="727"/>
                </a:lnTo>
                <a:lnTo>
                  <a:pt x="1203" y="689"/>
                </a:lnTo>
                <a:lnTo>
                  <a:pt x="1151" y="632"/>
                </a:lnTo>
                <a:lnTo>
                  <a:pt x="1077" y="524"/>
                </a:lnTo>
                <a:lnTo>
                  <a:pt x="1092" y="524"/>
                </a:lnTo>
                <a:lnTo>
                  <a:pt x="1166" y="583"/>
                </a:lnTo>
                <a:lnTo>
                  <a:pt x="1235" y="612"/>
                </a:lnTo>
                <a:lnTo>
                  <a:pt x="1235" y="612"/>
                </a:lnTo>
                <a:lnTo>
                  <a:pt x="1238" y="609"/>
                </a:lnTo>
                <a:lnTo>
                  <a:pt x="1240" y="605"/>
                </a:lnTo>
                <a:lnTo>
                  <a:pt x="1240" y="604"/>
                </a:lnTo>
                <a:lnTo>
                  <a:pt x="1240" y="603"/>
                </a:lnTo>
                <a:lnTo>
                  <a:pt x="1240" y="603"/>
                </a:lnTo>
                <a:lnTo>
                  <a:pt x="1228" y="596"/>
                </a:lnTo>
                <a:lnTo>
                  <a:pt x="1206" y="587"/>
                </a:lnTo>
                <a:lnTo>
                  <a:pt x="1176" y="573"/>
                </a:lnTo>
                <a:lnTo>
                  <a:pt x="1112" y="514"/>
                </a:lnTo>
                <a:lnTo>
                  <a:pt x="1112" y="514"/>
                </a:lnTo>
                <a:lnTo>
                  <a:pt x="1130" y="504"/>
                </a:lnTo>
                <a:lnTo>
                  <a:pt x="1145" y="497"/>
                </a:lnTo>
                <a:lnTo>
                  <a:pt x="1151" y="494"/>
                </a:lnTo>
                <a:lnTo>
                  <a:pt x="1156" y="494"/>
                </a:lnTo>
                <a:lnTo>
                  <a:pt x="1156" y="494"/>
                </a:lnTo>
                <a:lnTo>
                  <a:pt x="1162" y="498"/>
                </a:lnTo>
                <a:lnTo>
                  <a:pt x="1174" y="508"/>
                </a:lnTo>
                <a:lnTo>
                  <a:pt x="1206" y="536"/>
                </a:lnTo>
                <a:lnTo>
                  <a:pt x="1249" y="578"/>
                </a:lnTo>
                <a:lnTo>
                  <a:pt x="1328" y="612"/>
                </a:lnTo>
                <a:lnTo>
                  <a:pt x="1333" y="603"/>
                </a:lnTo>
                <a:lnTo>
                  <a:pt x="1269" y="573"/>
                </a:lnTo>
                <a:lnTo>
                  <a:pt x="1176" y="494"/>
                </a:lnTo>
                <a:lnTo>
                  <a:pt x="1136" y="475"/>
                </a:lnTo>
                <a:lnTo>
                  <a:pt x="1136" y="475"/>
                </a:lnTo>
                <a:lnTo>
                  <a:pt x="1102" y="480"/>
                </a:lnTo>
                <a:lnTo>
                  <a:pt x="1102" y="480"/>
                </a:lnTo>
                <a:lnTo>
                  <a:pt x="1090" y="484"/>
                </a:lnTo>
                <a:lnTo>
                  <a:pt x="1067" y="494"/>
                </a:lnTo>
                <a:lnTo>
                  <a:pt x="1038" y="509"/>
                </a:lnTo>
                <a:lnTo>
                  <a:pt x="1038" y="509"/>
                </a:lnTo>
                <a:lnTo>
                  <a:pt x="1040" y="487"/>
                </a:lnTo>
                <a:lnTo>
                  <a:pt x="1043" y="467"/>
                </a:lnTo>
                <a:lnTo>
                  <a:pt x="1043" y="450"/>
                </a:lnTo>
                <a:lnTo>
                  <a:pt x="1043" y="450"/>
                </a:lnTo>
                <a:lnTo>
                  <a:pt x="1043" y="421"/>
                </a:lnTo>
                <a:lnTo>
                  <a:pt x="1043" y="406"/>
                </a:lnTo>
                <a:lnTo>
                  <a:pt x="1048" y="391"/>
                </a:lnTo>
                <a:lnTo>
                  <a:pt x="1048" y="391"/>
                </a:lnTo>
                <a:lnTo>
                  <a:pt x="1087" y="417"/>
                </a:lnTo>
                <a:lnTo>
                  <a:pt x="1119" y="439"/>
                </a:lnTo>
                <a:lnTo>
                  <a:pt x="1146" y="455"/>
                </a:lnTo>
                <a:lnTo>
                  <a:pt x="1146" y="455"/>
                </a:lnTo>
                <a:lnTo>
                  <a:pt x="1165" y="466"/>
                </a:lnTo>
                <a:lnTo>
                  <a:pt x="1178" y="476"/>
                </a:lnTo>
                <a:lnTo>
                  <a:pt x="1192" y="486"/>
                </a:lnTo>
                <a:lnTo>
                  <a:pt x="1205" y="494"/>
                </a:lnTo>
                <a:lnTo>
                  <a:pt x="1205" y="494"/>
                </a:lnTo>
                <a:lnTo>
                  <a:pt x="1214" y="500"/>
                </a:lnTo>
                <a:lnTo>
                  <a:pt x="1225" y="510"/>
                </a:lnTo>
                <a:lnTo>
                  <a:pt x="1249" y="532"/>
                </a:lnTo>
                <a:lnTo>
                  <a:pt x="1279" y="563"/>
                </a:lnTo>
                <a:lnTo>
                  <a:pt x="1279" y="563"/>
                </a:lnTo>
                <a:lnTo>
                  <a:pt x="1262" y="539"/>
                </a:lnTo>
                <a:lnTo>
                  <a:pt x="1246" y="516"/>
                </a:lnTo>
                <a:lnTo>
                  <a:pt x="1238" y="508"/>
                </a:lnTo>
                <a:lnTo>
                  <a:pt x="1230" y="499"/>
                </a:lnTo>
                <a:lnTo>
                  <a:pt x="1230" y="499"/>
                </a:lnTo>
                <a:lnTo>
                  <a:pt x="1221" y="492"/>
                </a:lnTo>
                <a:lnTo>
                  <a:pt x="1210" y="484"/>
                </a:lnTo>
                <a:lnTo>
                  <a:pt x="1185" y="470"/>
                </a:lnTo>
                <a:lnTo>
                  <a:pt x="1162" y="456"/>
                </a:lnTo>
                <a:lnTo>
                  <a:pt x="1146" y="445"/>
                </a:lnTo>
                <a:lnTo>
                  <a:pt x="1146" y="445"/>
                </a:lnTo>
                <a:lnTo>
                  <a:pt x="1126" y="430"/>
                </a:lnTo>
                <a:lnTo>
                  <a:pt x="1097" y="408"/>
                </a:lnTo>
                <a:lnTo>
                  <a:pt x="1058" y="381"/>
                </a:lnTo>
                <a:lnTo>
                  <a:pt x="1058" y="381"/>
                </a:lnTo>
                <a:lnTo>
                  <a:pt x="1059" y="379"/>
                </a:lnTo>
                <a:lnTo>
                  <a:pt x="1063" y="371"/>
                </a:lnTo>
                <a:lnTo>
                  <a:pt x="1064" y="366"/>
                </a:lnTo>
                <a:lnTo>
                  <a:pt x="1065" y="362"/>
                </a:lnTo>
                <a:lnTo>
                  <a:pt x="1065" y="357"/>
                </a:lnTo>
                <a:lnTo>
                  <a:pt x="1063" y="352"/>
                </a:lnTo>
                <a:lnTo>
                  <a:pt x="1063" y="352"/>
                </a:lnTo>
                <a:lnTo>
                  <a:pt x="1058" y="343"/>
                </a:lnTo>
                <a:lnTo>
                  <a:pt x="1053" y="334"/>
                </a:lnTo>
                <a:lnTo>
                  <a:pt x="1047" y="328"/>
                </a:lnTo>
                <a:lnTo>
                  <a:pt x="1038" y="322"/>
                </a:lnTo>
                <a:lnTo>
                  <a:pt x="1038" y="322"/>
                </a:lnTo>
                <a:lnTo>
                  <a:pt x="1033" y="320"/>
                </a:lnTo>
                <a:lnTo>
                  <a:pt x="1027" y="318"/>
                </a:lnTo>
                <a:lnTo>
                  <a:pt x="1022" y="318"/>
                </a:lnTo>
                <a:lnTo>
                  <a:pt x="1018" y="318"/>
                </a:lnTo>
                <a:lnTo>
                  <a:pt x="1011" y="321"/>
                </a:lnTo>
                <a:lnTo>
                  <a:pt x="1008" y="322"/>
                </a:lnTo>
                <a:lnTo>
                  <a:pt x="1008" y="322"/>
                </a:lnTo>
                <a:lnTo>
                  <a:pt x="1007" y="318"/>
                </a:lnTo>
                <a:lnTo>
                  <a:pt x="1006" y="314"/>
                </a:lnTo>
                <a:lnTo>
                  <a:pt x="1006" y="307"/>
                </a:lnTo>
                <a:lnTo>
                  <a:pt x="1006" y="300"/>
                </a:lnTo>
                <a:lnTo>
                  <a:pt x="1008" y="290"/>
                </a:lnTo>
                <a:lnTo>
                  <a:pt x="1012" y="280"/>
                </a:lnTo>
                <a:lnTo>
                  <a:pt x="1018" y="268"/>
                </a:lnTo>
                <a:lnTo>
                  <a:pt x="1018" y="268"/>
                </a:lnTo>
                <a:lnTo>
                  <a:pt x="1028" y="253"/>
                </a:lnTo>
                <a:lnTo>
                  <a:pt x="1043" y="236"/>
                </a:lnTo>
                <a:lnTo>
                  <a:pt x="1077" y="195"/>
                </a:lnTo>
                <a:lnTo>
                  <a:pt x="1113" y="159"/>
                </a:lnTo>
                <a:lnTo>
                  <a:pt x="1136" y="135"/>
                </a:lnTo>
                <a:lnTo>
                  <a:pt x="1136" y="135"/>
                </a:lnTo>
                <a:lnTo>
                  <a:pt x="1144" y="129"/>
                </a:lnTo>
                <a:lnTo>
                  <a:pt x="1149" y="122"/>
                </a:lnTo>
                <a:lnTo>
                  <a:pt x="1153" y="114"/>
                </a:lnTo>
                <a:lnTo>
                  <a:pt x="1156" y="108"/>
                </a:lnTo>
                <a:lnTo>
                  <a:pt x="1158" y="101"/>
                </a:lnTo>
                <a:lnTo>
                  <a:pt x="1158" y="96"/>
                </a:lnTo>
                <a:lnTo>
                  <a:pt x="1158" y="90"/>
                </a:lnTo>
                <a:lnTo>
                  <a:pt x="1156" y="86"/>
                </a:lnTo>
                <a:lnTo>
                  <a:pt x="1156" y="86"/>
                </a:lnTo>
                <a:lnTo>
                  <a:pt x="1152" y="82"/>
                </a:lnTo>
                <a:lnTo>
                  <a:pt x="1146" y="80"/>
                </a:lnTo>
                <a:lnTo>
                  <a:pt x="1140" y="79"/>
                </a:lnTo>
                <a:lnTo>
                  <a:pt x="1134" y="79"/>
                </a:lnTo>
                <a:lnTo>
                  <a:pt x="1128" y="79"/>
                </a:lnTo>
                <a:lnTo>
                  <a:pt x="1123" y="80"/>
                </a:lnTo>
                <a:lnTo>
                  <a:pt x="1120" y="82"/>
                </a:lnTo>
                <a:lnTo>
                  <a:pt x="1120" y="84"/>
                </a:lnTo>
                <a:lnTo>
                  <a:pt x="1122" y="86"/>
                </a:lnTo>
                <a:lnTo>
                  <a:pt x="1122" y="86"/>
                </a:lnTo>
                <a:lnTo>
                  <a:pt x="1129" y="93"/>
                </a:lnTo>
                <a:lnTo>
                  <a:pt x="1136" y="100"/>
                </a:lnTo>
                <a:lnTo>
                  <a:pt x="1146" y="106"/>
                </a:lnTo>
                <a:lnTo>
                  <a:pt x="1146" y="106"/>
                </a:lnTo>
                <a:lnTo>
                  <a:pt x="1108" y="144"/>
                </a:lnTo>
                <a:lnTo>
                  <a:pt x="1053" y="199"/>
                </a:lnTo>
                <a:lnTo>
                  <a:pt x="1053" y="199"/>
                </a:lnTo>
                <a:lnTo>
                  <a:pt x="1044" y="208"/>
                </a:lnTo>
                <a:lnTo>
                  <a:pt x="1035" y="218"/>
                </a:lnTo>
                <a:lnTo>
                  <a:pt x="1021" y="237"/>
                </a:lnTo>
                <a:lnTo>
                  <a:pt x="1010" y="256"/>
                </a:lnTo>
                <a:lnTo>
                  <a:pt x="1006" y="266"/>
                </a:lnTo>
                <a:lnTo>
                  <a:pt x="1003" y="273"/>
                </a:lnTo>
                <a:lnTo>
                  <a:pt x="1003" y="273"/>
                </a:lnTo>
                <a:lnTo>
                  <a:pt x="1001" y="288"/>
                </a:lnTo>
                <a:lnTo>
                  <a:pt x="1000" y="302"/>
                </a:lnTo>
                <a:lnTo>
                  <a:pt x="999" y="317"/>
                </a:lnTo>
                <a:lnTo>
                  <a:pt x="999" y="317"/>
                </a:lnTo>
                <a:lnTo>
                  <a:pt x="992" y="306"/>
                </a:lnTo>
                <a:lnTo>
                  <a:pt x="986" y="294"/>
                </a:lnTo>
                <a:lnTo>
                  <a:pt x="979" y="277"/>
                </a:lnTo>
                <a:lnTo>
                  <a:pt x="974" y="257"/>
                </a:lnTo>
                <a:lnTo>
                  <a:pt x="972" y="246"/>
                </a:lnTo>
                <a:lnTo>
                  <a:pt x="970" y="235"/>
                </a:lnTo>
                <a:lnTo>
                  <a:pt x="969" y="223"/>
                </a:lnTo>
                <a:lnTo>
                  <a:pt x="970" y="210"/>
                </a:lnTo>
                <a:lnTo>
                  <a:pt x="972" y="198"/>
                </a:lnTo>
                <a:lnTo>
                  <a:pt x="974" y="184"/>
                </a:lnTo>
                <a:lnTo>
                  <a:pt x="974" y="184"/>
                </a:lnTo>
                <a:lnTo>
                  <a:pt x="986" y="133"/>
                </a:lnTo>
                <a:lnTo>
                  <a:pt x="995" y="87"/>
                </a:lnTo>
                <a:lnTo>
                  <a:pt x="1001" y="50"/>
                </a:lnTo>
                <a:lnTo>
                  <a:pt x="1003" y="27"/>
                </a:lnTo>
                <a:lnTo>
                  <a:pt x="1003" y="27"/>
                </a:lnTo>
                <a:lnTo>
                  <a:pt x="1003" y="23"/>
                </a:lnTo>
                <a:lnTo>
                  <a:pt x="1002" y="20"/>
                </a:lnTo>
                <a:lnTo>
                  <a:pt x="999" y="13"/>
                </a:lnTo>
                <a:lnTo>
                  <a:pt x="994" y="9"/>
                </a:lnTo>
                <a:lnTo>
                  <a:pt x="988" y="4"/>
                </a:lnTo>
                <a:lnTo>
                  <a:pt x="980" y="1"/>
                </a:lnTo>
                <a:lnTo>
                  <a:pt x="974" y="0"/>
                </a:lnTo>
                <a:lnTo>
                  <a:pt x="968" y="0"/>
                </a:lnTo>
                <a:lnTo>
                  <a:pt x="964" y="2"/>
                </a:lnTo>
                <a:lnTo>
                  <a:pt x="964" y="2"/>
                </a:lnTo>
                <a:lnTo>
                  <a:pt x="962" y="6"/>
                </a:lnTo>
                <a:lnTo>
                  <a:pt x="963" y="10"/>
                </a:lnTo>
                <a:lnTo>
                  <a:pt x="964" y="13"/>
                </a:lnTo>
                <a:lnTo>
                  <a:pt x="968" y="18"/>
                </a:lnTo>
                <a:lnTo>
                  <a:pt x="976" y="28"/>
                </a:lnTo>
                <a:lnTo>
                  <a:pt x="984" y="37"/>
                </a:lnTo>
                <a:lnTo>
                  <a:pt x="984" y="37"/>
                </a:lnTo>
                <a:lnTo>
                  <a:pt x="986" y="43"/>
                </a:lnTo>
                <a:lnTo>
                  <a:pt x="986" y="53"/>
                </a:lnTo>
                <a:lnTo>
                  <a:pt x="985" y="66"/>
                </a:lnTo>
                <a:lnTo>
                  <a:pt x="984" y="81"/>
                </a:lnTo>
                <a:lnTo>
                  <a:pt x="979" y="111"/>
                </a:lnTo>
                <a:lnTo>
                  <a:pt x="974" y="135"/>
                </a:lnTo>
                <a:lnTo>
                  <a:pt x="974" y="135"/>
                </a:lnTo>
                <a:lnTo>
                  <a:pt x="965" y="177"/>
                </a:lnTo>
                <a:lnTo>
                  <a:pt x="962" y="198"/>
                </a:lnTo>
                <a:lnTo>
                  <a:pt x="959" y="219"/>
                </a:lnTo>
                <a:lnTo>
                  <a:pt x="959" y="219"/>
                </a:lnTo>
                <a:lnTo>
                  <a:pt x="959" y="231"/>
                </a:lnTo>
                <a:lnTo>
                  <a:pt x="962" y="247"/>
                </a:lnTo>
                <a:lnTo>
                  <a:pt x="965" y="264"/>
                </a:lnTo>
                <a:lnTo>
                  <a:pt x="970" y="283"/>
                </a:lnTo>
                <a:lnTo>
                  <a:pt x="980" y="314"/>
                </a:lnTo>
                <a:lnTo>
                  <a:pt x="984" y="327"/>
                </a:lnTo>
                <a:lnTo>
                  <a:pt x="905" y="3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9ACF50CD-5A0D-494B-971A-E8CDDFEFD1D4}"/>
              </a:ext>
            </a:extLst>
          </p:cNvPr>
          <p:cNvSpPr>
            <a:spLocks noEditPoints="1"/>
          </p:cNvSpPr>
          <p:nvPr/>
        </p:nvSpPr>
        <p:spPr bwMode="auto">
          <a:xfrm>
            <a:off x="2220962" y="4815837"/>
            <a:ext cx="1608470" cy="1324764"/>
          </a:xfrm>
          <a:custGeom>
            <a:avLst/>
            <a:gdLst>
              <a:gd name="T0" fmla="*/ 901 w 1338"/>
              <a:gd name="T1" fmla="*/ 246 h 1102"/>
              <a:gd name="T2" fmla="*/ 712 w 1338"/>
              <a:gd name="T3" fmla="*/ 86 h 1102"/>
              <a:gd name="T4" fmla="*/ 427 w 1338"/>
              <a:gd name="T5" fmla="*/ 39 h 1102"/>
              <a:gd name="T6" fmla="*/ 263 w 1338"/>
              <a:gd name="T7" fmla="*/ 101 h 1102"/>
              <a:gd name="T8" fmla="*/ 241 w 1338"/>
              <a:gd name="T9" fmla="*/ 342 h 1102"/>
              <a:gd name="T10" fmla="*/ 209 w 1338"/>
              <a:gd name="T11" fmla="*/ 525 h 1102"/>
              <a:gd name="T12" fmla="*/ 152 w 1338"/>
              <a:gd name="T13" fmla="*/ 638 h 1102"/>
              <a:gd name="T14" fmla="*/ 101 w 1338"/>
              <a:gd name="T15" fmla="*/ 729 h 1102"/>
              <a:gd name="T16" fmla="*/ 58 w 1338"/>
              <a:gd name="T17" fmla="*/ 824 h 1102"/>
              <a:gd name="T18" fmla="*/ 1 w 1338"/>
              <a:gd name="T19" fmla="*/ 930 h 1102"/>
              <a:gd name="T20" fmla="*/ 50 w 1338"/>
              <a:gd name="T21" fmla="*/ 969 h 1102"/>
              <a:gd name="T22" fmla="*/ 91 w 1338"/>
              <a:gd name="T23" fmla="*/ 1035 h 1102"/>
              <a:gd name="T24" fmla="*/ 103 w 1338"/>
              <a:gd name="T25" fmla="*/ 1097 h 1102"/>
              <a:gd name="T26" fmla="*/ 149 w 1338"/>
              <a:gd name="T27" fmla="*/ 1072 h 1102"/>
              <a:gd name="T28" fmla="*/ 192 w 1338"/>
              <a:gd name="T29" fmla="*/ 1033 h 1102"/>
              <a:gd name="T30" fmla="*/ 263 w 1338"/>
              <a:gd name="T31" fmla="*/ 1046 h 1102"/>
              <a:gd name="T32" fmla="*/ 456 w 1338"/>
              <a:gd name="T33" fmla="*/ 829 h 1102"/>
              <a:gd name="T34" fmla="*/ 688 w 1338"/>
              <a:gd name="T35" fmla="*/ 601 h 1102"/>
              <a:gd name="T36" fmla="*/ 595 w 1338"/>
              <a:gd name="T37" fmla="*/ 725 h 1102"/>
              <a:gd name="T38" fmla="*/ 541 w 1338"/>
              <a:gd name="T39" fmla="*/ 977 h 1102"/>
              <a:gd name="T40" fmla="*/ 574 w 1338"/>
              <a:gd name="T41" fmla="*/ 987 h 1102"/>
              <a:gd name="T42" fmla="*/ 832 w 1338"/>
              <a:gd name="T43" fmla="*/ 679 h 1102"/>
              <a:gd name="T44" fmla="*/ 992 w 1338"/>
              <a:gd name="T45" fmla="*/ 938 h 1102"/>
              <a:gd name="T46" fmla="*/ 1007 w 1338"/>
              <a:gd name="T47" fmla="*/ 1032 h 1102"/>
              <a:gd name="T48" fmla="*/ 1004 w 1338"/>
              <a:gd name="T49" fmla="*/ 925 h 1102"/>
              <a:gd name="T50" fmla="*/ 936 w 1338"/>
              <a:gd name="T51" fmla="*/ 722 h 1102"/>
              <a:gd name="T52" fmla="*/ 1031 w 1338"/>
              <a:gd name="T53" fmla="*/ 905 h 1102"/>
              <a:gd name="T54" fmla="*/ 1063 w 1338"/>
              <a:gd name="T55" fmla="*/ 927 h 1102"/>
              <a:gd name="T56" fmla="*/ 1022 w 1338"/>
              <a:gd name="T57" fmla="*/ 868 h 1102"/>
              <a:gd name="T58" fmla="*/ 915 w 1338"/>
              <a:gd name="T59" fmla="*/ 629 h 1102"/>
              <a:gd name="T60" fmla="*/ 1084 w 1338"/>
              <a:gd name="T61" fmla="*/ 886 h 1102"/>
              <a:gd name="T62" fmla="*/ 1088 w 1338"/>
              <a:gd name="T63" fmla="*/ 848 h 1102"/>
              <a:gd name="T64" fmla="*/ 1041 w 1338"/>
              <a:gd name="T65" fmla="*/ 579 h 1102"/>
              <a:gd name="T66" fmla="*/ 971 w 1338"/>
              <a:gd name="T67" fmla="*/ 580 h 1102"/>
              <a:gd name="T68" fmla="*/ 1217 w 1338"/>
              <a:gd name="T69" fmla="*/ 691 h 1102"/>
              <a:gd name="T70" fmla="*/ 1223 w 1338"/>
              <a:gd name="T71" fmla="*/ 645 h 1102"/>
              <a:gd name="T72" fmla="*/ 1338 w 1338"/>
              <a:gd name="T73" fmla="*/ 693 h 1102"/>
              <a:gd name="T74" fmla="*/ 1106 w 1338"/>
              <a:gd name="T75" fmla="*/ 495 h 1102"/>
              <a:gd name="T76" fmla="*/ 1060 w 1338"/>
              <a:gd name="T77" fmla="*/ 460 h 1102"/>
              <a:gd name="T78" fmla="*/ 1174 w 1338"/>
              <a:gd name="T79" fmla="*/ 537 h 1102"/>
              <a:gd name="T80" fmla="*/ 1229 w 1338"/>
              <a:gd name="T81" fmla="*/ 546 h 1102"/>
              <a:gd name="T82" fmla="*/ 1224 w 1338"/>
              <a:gd name="T83" fmla="*/ 516 h 1102"/>
              <a:gd name="T84" fmla="*/ 1202 w 1338"/>
              <a:gd name="T85" fmla="*/ 543 h 1102"/>
              <a:gd name="T86" fmla="*/ 1100 w 1338"/>
              <a:gd name="T87" fmla="*/ 430 h 1102"/>
              <a:gd name="T88" fmla="*/ 1099 w 1338"/>
              <a:gd name="T89" fmla="*/ 379 h 1102"/>
              <a:gd name="T90" fmla="*/ 1066 w 1338"/>
              <a:gd name="T91" fmla="*/ 312 h 1102"/>
              <a:gd name="T92" fmla="*/ 1224 w 1338"/>
              <a:gd name="T93" fmla="*/ 154 h 1102"/>
              <a:gd name="T94" fmla="*/ 1239 w 1338"/>
              <a:gd name="T95" fmla="*/ 104 h 1102"/>
              <a:gd name="T96" fmla="*/ 1206 w 1338"/>
              <a:gd name="T97" fmla="*/ 99 h 1102"/>
              <a:gd name="T98" fmla="*/ 1222 w 1338"/>
              <a:gd name="T99" fmla="*/ 133 h 1102"/>
              <a:gd name="T100" fmla="*/ 1086 w 1338"/>
              <a:gd name="T101" fmla="*/ 259 h 1102"/>
              <a:gd name="T102" fmla="*/ 1068 w 1338"/>
              <a:gd name="T103" fmla="*/ 262 h 1102"/>
              <a:gd name="T104" fmla="*/ 1199 w 1338"/>
              <a:gd name="T105" fmla="*/ 88 h 1102"/>
              <a:gd name="T106" fmla="*/ 1210 w 1338"/>
              <a:gd name="T107" fmla="*/ 5 h 1102"/>
              <a:gd name="T108" fmla="*/ 1195 w 1338"/>
              <a:gd name="T109" fmla="*/ 23 h 1102"/>
              <a:gd name="T110" fmla="*/ 1131 w 1338"/>
              <a:gd name="T111" fmla="*/ 145 h 1102"/>
              <a:gd name="T112" fmla="*/ 1051 w 1338"/>
              <a:gd name="T113" fmla="*/ 284 h 1102"/>
              <a:gd name="T114" fmla="*/ 988 w 1338"/>
              <a:gd name="T115" fmla="*/ 354 h 1102"/>
              <a:gd name="T116" fmla="*/ 1011 w 1338"/>
              <a:gd name="T117" fmla="*/ 545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8" h="1102">
                <a:moveTo>
                  <a:pt x="945" y="355"/>
                </a:moveTo>
                <a:lnTo>
                  <a:pt x="945" y="355"/>
                </a:lnTo>
                <a:lnTo>
                  <a:pt x="945" y="352"/>
                </a:lnTo>
                <a:lnTo>
                  <a:pt x="943" y="342"/>
                </a:lnTo>
                <a:lnTo>
                  <a:pt x="939" y="326"/>
                </a:lnTo>
                <a:lnTo>
                  <a:pt x="932" y="305"/>
                </a:lnTo>
                <a:lnTo>
                  <a:pt x="927" y="291"/>
                </a:lnTo>
                <a:lnTo>
                  <a:pt x="920" y="278"/>
                </a:lnTo>
                <a:lnTo>
                  <a:pt x="911" y="262"/>
                </a:lnTo>
                <a:lnTo>
                  <a:pt x="901" y="246"/>
                </a:lnTo>
                <a:lnTo>
                  <a:pt x="888" y="229"/>
                </a:lnTo>
                <a:lnTo>
                  <a:pt x="874" y="209"/>
                </a:lnTo>
                <a:lnTo>
                  <a:pt x="857" y="189"/>
                </a:lnTo>
                <a:lnTo>
                  <a:pt x="838" y="170"/>
                </a:lnTo>
                <a:lnTo>
                  <a:pt x="838" y="170"/>
                </a:lnTo>
                <a:lnTo>
                  <a:pt x="816" y="149"/>
                </a:lnTo>
                <a:lnTo>
                  <a:pt x="793" y="130"/>
                </a:lnTo>
                <a:lnTo>
                  <a:pt x="767" y="114"/>
                </a:lnTo>
                <a:lnTo>
                  <a:pt x="740" y="98"/>
                </a:lnTo>
                <a:lnTo>
                  <a:pt x="712" y="86"/>
                </a:lnTo>
                <a:lnTo>
                  <a:pt x="682" y="74"/>
                </a:lnTo>
                <a:lnTo>
                  <a:pt x="653" y="64"/>
                </a:lnTo>
                <a:lnTo>
                  <a:pt x="623" y="55"/>
                </a:lnTo>
                <a:lnTo>
                  <a:pt x="593" y="49"/>
                </a:lnTo>
                <a:lnTo>
                  <a:pt x="563" y="44"/>
                </a:lnTo>
                <a:lnTo>
                  <a:pt x="534" y="40"/>
                </a:lnTo>
                <a:lnTo>
                  <a:pt x="505" y="38"/>
                </a:lnTo>
                <a:lnTo>
                  <a:pt x="477" y="37"/>
                </a:lnTo>
                <a:lnTo>
                  <a:pt x="451" y="38"/>
                </a:lnTo>
                <a:lnTo>
                  <a:pt x="427" y="39"/>
                </a:lnTo>
                <a:lnTo>
                  <a:pt x="404" y="43"/>
                </a:lnTo>
                <a:lnTo>
                  <a:pt x="404" y="43"/>
                </a:lnTo>
                <a:lnTo>
                  <a:pt x="384" y="48"/>
                </a:lnTo>
                <a:lnTo>
                  <a:pt x="364" y="53"/>
                </a:lnTo>
                <a:lnTo>
                  <a:pt x="347" y="58"/>
                </a:lnTo>
                <a:lnTo>
                  <a:pt x="331" y="64"/>
                </a:lnTo>
                <a:lnTo>
                  <a:pt x="316" y="70"/>
                </a:lnTo>
                <a:lnTo>
                  <a:pt x="302" y="76"/>
                </a:lnTo>
                <a:lnTo>
                  <a:pt x="280" y="88"/>
                </a:lnTo>
                <a:lnTo>
                  <a:pt x="263" y="101"/>
                </a:lnTo>
                <a:lnTo>
                  <a:pt x="251" y="113"/>
                </a:lnTo>
                <a:lnTo>
                  <a:pt x="242" y="124"/>
                </a:lnTo>
                <a:lnTo>
                  <a:pt x="238" y="134"/>
                </a:lnTo>
                <a:lnTo>
                  <a:pt x="238" y="134"/>
                </a:lnTo>
                <a:lnTo>
                  <a:pt x="237" y="140"/>
                </a:lnTo>
                <a:lnTo>
                  <a:pt x="237" y="149"/>
                </a:lnTo>
                <a:lnTo>
                  <a:pt x="238" y="177"/>
                </a:lnTo>
                <a:lnTo>
                  <a:pt x="241" y="254"/>
                </a:lnTo>
                <a:lnTo>
                  <a:pt x="242" y="299"/>
                </a:lnTo>
                <a:lnTo>
                  <a:pt x="241" y="342"/>
                </a:lnTo>
                <a:lnTo>
                  <a:pt x="240" y="363"/>
                </a:lnTo>
                <a:lnTo>
                  <a:pt x="237" y="381"/>
                </a:lnTo>
                <a:lnTo>
                  <a:pt x="235" y="398"/>
                </a:lnTo>
                <a:lnTo>
                  <a:pt x="231" y="413"/>
                </a:lnTo>
                <a:lnTo>
                  <a:pt x="231" y="413"/>
                </a:lnTo>
                <a:lnTo>
                  <a:pt x="210" y="482"/>
                </a:lnTo>
                <a:lnTo>
                  <a:pt x="208" y="495"/>
                </a:lnTo>
                <a:lnTo>
                  <a:pt x="206" y="506"/>
                </a:lnTo>
                <a:lnTo>
                  <a:pt x="206" y="506"/>
                </a:lnTo>
                <a:lnTo>
                  <a:pt x="209" y="525"/>
                </a:lnTo>
                <a:lnTo>
                  <a:pt x="213" y="548"/>
                </a:lnTo>
                <a:lnTo>
                  <a:pt x="218" y="577"/>
                </a:lnTo>
                <a:lnTo>
                  <a:pt x="218" y="577"/>
                </a:lnTo>
                <a:lnTo>
                  <a:pt x="209" y="583"/>
                </a:lnTo>
                <a:lnTo>
                  <a:pt x="187" y="597"/>
                </a:lnTo>
                <a:lnTo>
                  <a:pt x="166" y="616"/>
                </a:lnTo>
                <a:lnTo>
                  <a:pt x="157" y="623"/>
                </a:lnTo>
                <a:lnTo>
                  <a:pt x="154" y="629"/>
                </a:lnTo>
                <a:lnTo>
                  <a:pt x="154" y="629"/>
                </a:lnTo>
                <a:lnTo>
                  <a:pt x="152" y="638"/>
                </a:lnTo>
                <a:lnTo>
                  <a:pt x="151" y="647"/>
                </a:lnTo>
                <a:lnTo>
                  <a:pt x="150" y="653"/>
                </a:lnTo>
                <a:lnTo>
                  <a:pt x="147" y="660"/>
                </a:lnTo>
                <a:lnTo>
                  <a:pt x="143" y="670"/>
                </a:lnTo>
                <a:lnTo>
                  <a:pt x="135" y="684"/>
                </a:lnTo>
                <a:lnTo>
                  <a:pt x="135" y="684"/>
                </a:lnTo>
                <a:lnTo>
                  <a:pt x="127" y="697"/>
                </a:lnTo>
                <a:lnTo>
                  <a:pt x="119" y="707"/>
                </a:lnTo>
                <a:lnTo>
                  <a:pt x="107" y="723"/>
                </a:lnTo>
                <a:lnTo>
                  <a:pt x="101" y="729"/>
                </a:lnTo>
                <a:lnTo>
                  <a:pt x="96" y="736"/>
                </a:lnTo>
                <a:lnTo>
                  <a:pt x="92" y="743"/>
                </a:lnTo>
                <a:lnTo>
                  <a:pt x="90" y="751"/>
                </a:lnTo>
                <a:lnTo>
                  <a:pt x="90" y="751"/>
                </a:lnTo>
                <a:lnTo>
                  <a:pt x="85" y="768"/>
                </a:lnTo>
                <a:lnTo>
                  <a:pt x="79" y="786"/>
                </a:lnTo>
                <a:lnTo>
                  <a:pt x="72" y="799"/>
                </a:lnTo>
                <a:lnTo>
                  <a:pt x="65" y="809"/>
                </a:lnTo>
                <a:lnTo>
                  <a:pt x="65" y="809"/>
                </a:lnTo>
                <a:lnTo>
                  <a:pt x="58" y="824"/>
                </a:lnTo>
                <a:lnTo>
                  <a:pt x="47" y="845"/>
                </a:lnTo>
                <a:lnTo>
                  <a:pt x="33" y="869"/>
                </a:lnTo>
                <a:lnTo>
                  <a:pt x="25" y="880"/>
                </a:lnTo>
                <a:lnTo>
                  <a:pt x="17" y="890"/>
                </a:lnTo>
                <a:lnTo>
                  <a:pt x="17" y="890"/>
                </a:lnTo>
                <a:lnTo>
                  <a:pt x="10" y="899"/>
                </a:lnTo>
                <a:lnTo>
                  <a:pt x="4" y="907"/>
                </a:lnTo>
                <a:lnTo>
                  <a:pt x="1" y="915"/>
                </a:lnTo>
                <a:lnTo>
                  <a:pt x="0" y="923"/>
                </a:lnTo>
                <a:lnTo>
                  <a:pt x="1" y="930"/>
                </a:lnTo>
                <a:lnTo>
                  <a:pt x="4" y="937"/>
                </a:lnTo>
                <a:lnTo>
                  <a:pt x="10" y="943"/>
                </a:lnTo>
                <a:lnTo>
                  <a:pt x="17" y="948"/>
                </a:lnTo>
                <a:lnTo>
                  <a:pt x="17" y="948"/>
                </a:lnTo>
                <a:lnTo>
                  <a:pt x="25" y="953"/>
                </a:lnTo>
                <a:lnTo>
                  <a:pt x="32" y="957"/>
                </a:lnTo>
                <a:lnTo>
                  <a:pt x="42" y="960"/>
                </a:lnTo>
                <a:lnTo>
                  <a:pt x="45" y="961"/>
                </a:lnTo>
                <a:lnTo>
                  <a:pt x="49" y="965"/>
                </a:lnTo>
                <a:lnTo>
                  <a:pt x="50" y="969"/>
                </a:lnTo>
                <a:lnTo>
                  <a:pt x="50" y="975"/>
                </a:lnTo>
                <a:lnTo>
                  <a:pt x="50" y="975"/>
                </a:lnTo>
                <a:lnTo>
                  <a:pt x="52" y="979"/>
                </a:lnTo>
                <a:lnTo>
                  <a:pt x="53" y="982"/>
                </a:lnTo>
                <a:lnTo>
                  <a:pt x="56" y="990"/>
                </a:lnTo>
                <a:lnTo>
                  <a:pt x="64" y="998"/>
                </a:lnTo>
                <a:lnTo>
                  <a:pt x="71" y="1007"/>
                </a:lnTo>
                <a:lnTo>
                  <a:pt x="79" y="1017"/>
                </a:lnTo>
                <a:lnTo>
                  <a:pt x="86" y="1025"/>
                </a:lnTo>
                <a:lnTo>
                  <a:pt x="91" y="1035"/>
                </a:lnTo>
                <a:lnTo>
                  <a:pt x="93" y="1044"/>
                </a:lnTo>
                <a:lnTo>
                  <a:pt x="93" y="1044"/>
                </a:lnTo>
                <a:lnTo>
                  <a:pt x="95" y="1052"/>
                </a:lnTo>
                <a:lnTo>
                  <a:pt x="92" y="1060"/>
                </a:lnTo>
                <a:lnTo>
                  <a:pt x="88" y="1073"/>
                </a:lnTo>
                <a:lnTo>
                  <a:pt x="87" y="1080"/>
                </a:lnTo>
                <a:lnTo>
                  <a:pt x="88" y="1084"/>
                </a:lnTo>
                <a:lnTo>
                  <a:pt x="93" y="1091"/>
                </a:lnTo>
                <a:lnTo>
                  <a:pt x="103" y="1097"/>
                </a:lnTo>
                <a:lnTo>
                  <a:pt x="103" y="1097"/>
                </a:lnTo>
                <a:lnTo>
                  <a:pt x="109" y="1099"/>
                </a:lnTo>
                <a:lnTo>
                  <a:pt x="114" y="1100"/>
                </a:lnTo>
                <a:lnTo>
                  <a:pt x="118" y="1102"/>
                </a:lnTo>
                <a:lnTo>
                  <a:pt x="123" y="1102"/>
                </a:lnTo>
                <a:lnTo>
                  <a:pt x="127" y="1100"/>
                </a:lnTo>
                <a:lnTo>
                  <a:pt x="129" y="1099"/>
                </a:lnTo>
                <a:lnTo>
                  <a:pt x="135" y="1094"/>
                </a:lnTo>
                <a:lnTo>
                  <a:pt x="140" y="1088"/>
                </a:lnTo>
                <a:lnTo>
                  <a:pt x="144" y="1080"/>
                </a:lnTo>
                <a:lnTo>
                  <a:pt x="149" y="1072"/>
                </a:lnTo>
                <a:lnTo>
                  <a:pt x="154" y="1065"/>
                </a:lnTo>
                <a:lnTo>
                  <a:pt x="154" y="1065"/>
                </a:lnTo>
                <a:lnTo>
                  <a:pt x="160" y="1057"/>
                </a:lnTo>
                <a:lnTo>
                  <a:pt x="163" y="1050"/>
                </a:lnTo>
                <a:lnTo>
                  <a:pt x="172" y="1036"/>
                </a:lnTo>
                <a:lnTo>
                  <a:pt x="176" y="1032"/>
                </a:lnTo>
                <a:lnTo>
                  <a:pt x="181" y="1029"/>
                </a:lnTo>
                <a:lnTo>
                  <a:pt x="183" y="1029"/>
                </a:lnTo>
                <a:lnTo>
                  <a:pt x="186" y="1029"/>
                </a:lnTo>
                <a:lnTo>
                  <a:pt x="192" y="1033"/>
                </a:lnTo>
                <a:lnTo>
                  <a:pt x="192" y="1033"/>
                </a:lnTo>
                <a:lnTo>
                  <a:pt x="205" y="1045"/>
                </a:lnTo>
                <a:lnTo>
                  <a:pt x="213" y="1050"/>
                </a:lnTo>
                <a:lnTo>
                  <a:pt x="222" y="1054"/>
                </a:lnTo>
                <a:lnTo>
                  <a:pt x="232" y="1056"/>
                </a:lnTo>
                <a:lnTo>
                  <a:pt x="237" y="1056"/>
                </a:lnTo>
                <a:lnTo>
                  <a:pt x="243" y="1055"/>
                </a:lnTo>
                <a:lnTo>
                  <a:pt x="249" y="1054"/>
                </a:lnTo>
                <a:lnTo>
                  <a:pt x="256" y="1050"/>
                </a:lnTo>
                <a:lnTo>
                  <a:pt x="263" y="1046"/>
                </a:lnTo>
                <a:lnTo>
                  <a:pt x="270" y="1043"/>
                </a:lnTo>
                <a:lnTo>
                  <a:pt x="270" y="1043"/>
                </a:lnTo>
                <a:lnTo>
                  <a:pt x="288" y="1029"/>
                </a:lnTo>
                <a:lnTo>
                  <a:pt x="307" y="1011"/>
                </a:lnTo>
                <a:lnTo>
                  <a:pt x="329" y="987"/>
                </a:lnTo>
                <a:lnTo>
                  <a:pt x="353" y="960"/>
                </a:lnTo>
                <a:lnTo>
                  <a:pt x="377" y="930"/>
                </a:lnTo>
                <a:lnTo>
                  <a:pt x="404" y="898"/>
                </a:lnTo>
                <a:lnTo>
                  <a:pt x="456" y="829"/>
                </a:lnTo>
                <a:lnTo>
                  <a:pt x="456" y="829"/>
                </a:lnTo>
                <a:lnTo>
                  <a:pt x="500" y="768"/>
                </a:lnTo>
                <a:lnTo>
                  <a:pt x="535" y="727"/>
                </a:lnTo>
                <a:lnTo>
                  <a:pt x="549" y="711"/>
                </a:lnTo>
                <a:lnTo>
                  <a:pt x="564" y="696"/>
                </a:lnTo>
                <a:lnTo>
                  <a:pt x="579" y="681"/>
                </a:lnTo>
                <a:lnTo>
                  <a:pt x="595" y="666"/>
                </a:lnTo>
                <a:lnTo>
                  <a:pt x="595" y="666"/>
                </a:lnTo>
                <a:lnTo>
                  <a:pt x="616" y="652"/>
                </a:lnTo>
                <a:lnTo>
                  <a:pt x="639" y="634"/>
                </a:lnTo>
                <a:lnTo>
                  <a:pt x="688" y="601"/>
                </a:lnTo>
                <a:lnTo>
                  <a:pt x="729" y="575"/>
                </a:lnTo>
                <a:lnTo>
                  <a:pt x="746" y="566"/>
                </a:lnTo>
                <a:lnTo>
                  <a:pt x="746" y="566"/>
                </a:lnTo>
                <a:lnTo>
                  <a:pt x="722" y="586"/>
                </a:lnTo>
                <a:lnTo>
                  <a:pt x="696" y="611"/>
                </a:lnTo>
                <a:lnTo>
                  <a:pt x="666" y="641"/>
                </a:lnTo>
                <a:lnTo>
                  <a:pt x="636" y="674"/>
                </a:lnTo>
                <a:lnTo>
                  <a:pt x="621" y="691"/>
                </a:lnTo>
                <a:lnTo>
                  <a:pt x="607" y="708"/>
                </a:lnTo>
                <a:lnTo>
                  <a:pt x="595" y="725"/>
                </a:lnTo>
                <a:lnTo>
                  <a:pt x="584" y="741"/>
                </a:lnTo>
                <a:lnTo>
                  <a:pt x="577" y="757"/>
                </a:lnTo>
                <a:lnTo>
                  <a:pt x="572" y="772"/>
                </a:lnTo>
                <a:lnTo>
                  <a:pt x="572" y="772"/>
                </a:lnTo>
                <a:lnTo>
                  <a:pt x="563" y="803"/>
                </a:lnTo>
                <a:lnTo>
                  <a:pt x="557" y="840"/>
                </a:lnTo>
                <a:lnTo>
                  <a:pt x="551" y="877"/>
                </a:lnTo>
                <a:lnTo>
                  <a:pt x="546" y="915"/>
                </a:lnTo>
                <a:lnTo>
                  <a:pt x="542" y="949"/>
                </a:lnTo>
                <a:lnTo>
                  <a:pt x="541" y="977"/>
                </a:lnTo>
                <a:lnTo>
                  <a:pt x="542" y="989"/>
                </a:lnTo>
                <a:lnTo>
                  <a:pt x="542" y="997"/>
                </a:lnTo>
                <a:lnTo>
                  <a:pt x="545" y="1003"/>
                </a:lnTo>
                <a:lnTo>
                  <a:pt x="547" y="1007"/>
                </a:lnTo>
                <a:lnTo>
                  <a:pt x="547" y="1007"/>
                </a:lnTo>
                <a:lnTo>
                  <a:pt x="548" y="1007"/>
                </a:lnTo>
                <a:lnTo>
                  <a:pt x="551" y="1006"/>
                </a:lnTo>
                <a:lnTo>
                  <a:pt x="557" y="1003"/>
                </a:lnTo>
                <a:lnTo>
                  <a:pt x="564" y="996"/>
                </a:lnTo>
                <a:lnTo>
                  <a:pt x="574" y="987"/>
                </a:lnTo>
                <a:lnTo>
                  <a:pt x="597" y="963"/>
                </a:lnTo>
                <a:lnTo>
                  <a:pt x="623" y="933"/>
                </a:lnTo>
                <a:lnTo>
                  <a:pt x="652" y="900"/>
                </a:lnTo>
                <a:lnTo>
                  <a:pt x="679" y="866"/>
                </a:lnTo>
                <a:lnTo>
                  <a:pt x="723" y="808"/>
                </a:lnTo>
                <a:lnTo>
                  <a:pt x="723" y="808"/>
                </a:lnTo>
                <a:lnTo>
                  <a:pt x="741" y="783"/>
                </a:lnTo>
                <a:lnTo>
                  <a:pt x="761" y="759"/>
                </a:lnTo>
                <a:lnTo>
                  <a:pt x="802" y="713"/>
                </a:lnTo>
                <a:lnTo>
                  <a:pt x="832" y="679"/>
                </a:lnTo>
                <a:lnTo>
                  <a:pt x="846" y="665"/>
                </a:lnTo>
                <a:lnTo>
                  <a:pt x="872" y="682"/>
                </a:lnTo>
                <a:lnTo>
                  <a:pt x="872" y="682"/>
                </a:lnTo>
                <a:lnTo>
                  <a:pt x="931" y="804"/>
                </a:lnTo>
                <a:lnTo>
                  <a:pt x="972" y="890"/>
                </a:lnTo>
                <a:lnTo>
                  <a:pt x="985" y="920"/>
                </a:lnTo>
                <a:lnTo>
                  <a:pt x="990" y="932"/>
                </a:lnTo>
                <a:lnTo>
                  <a:pt x="990" y="932"/>
                </a:lnTo>
                <a:lnTo>
                  <a:pt x="991" y="934"/>
                </a:lnTo>
                <a:lnTo>
                  <a:pt x="992" y="938"/>
                </a:lnTo>
                <a:lnTo>
                  <a:pt x="997" y="949"/>
                </a:lnTo>
                <a:lnTo>
                  <a:pt x="1003" y="963"/>
                </a:lnTo>
                <a:lnTo>
                  <a:pt x="1004" y="970"/>
                </a:lnTo>
                <a:lnTo>
                  <a:pt x="1006" y="976"/>
                </a:lnTo>
                <a:lnTo>
                  <a:pt x="1006" y="976"/>
                </a:lnTo>
                <a:lnTo>
                  <a:pt x="1004" y="1011"/>
                </a:lnTo>
                <a:lnTo>
                  <a:pt x="1004" y="1025"/>
                </a:lnTo>
                <a:lnTo>
                  <a:pt x="1006" y="1030"/>
                </a:lnTo>
                <a:lnTo>
                  <a:pt x="1007" y="1032"/>
                </a:lnTo>
                <a:lnTo>
                  <a:pt x="1007" y="1032"/>
                </a:lnTo>
                <a:lnTo>
                  <a:pt x="1007" y="1032"/>
                </a:lnTo>
                <a:lnTo>
                  <a:pt x="1008" y="1028"/>
                </a:lnTo>
                <a:lnTo>
                  <a:pt x="1011" y="1023"/>
                </a:lnTo>
                <a:lnTo>
                  <a:pt x="1017" y="1007"/>
                </a:lnTo>
                <a:lnTo>
                  <a:pt x="1020" y="990"/>
                </a:lnTo>
                <a:lnTo>
                  <a:pt x="1022" y="979"/>
                </a:lnTo>
                <a:lnTo>
                  <a:pt x="1022" y="979"/>
                </a:lnTo>
                <a:lnTo>
                  <a:pt x="1019" y="966"/>
                </a:lnTo>
                <a:lnTo>
                  <a:pt x="1013" y="947"/>
                </a:lnTo>
                <a:lnTo>
                  <a:pt x="1004" y="925"/>
                </a:lnTo>
                <a:lnTo>
                  <a:pt x="996" y="907"/>
                </a:lnTo>
                <a:lnTo>
                  <a:pt x="996" y="907"/>
                </a:lnTo>
                <a:lnTo>
                  <a:pt x="975" y="864"/>
                </a:lnTo>
                <a:lnTo>
                  <a:pt x="939" y="789"/>
                </a:lnTo>
                <a:lnTo>
                  <a:pt x="893" y="686"/>
                </a:lnTo>
                <a:lnTo>
                  <a:pt x="893" y="686"/>
                </a:lnTo>
                <a:lnTo>
                  <a:pt x="913" y="701"/>
                </a:lnTo>
                <a:lnTo>
                  <a:pt x="929" y="713"/>
                </a:lnTo>
                <a:lnTo>
                  <a:pt x="933" y="718"/>
                </a:lnTo>
                <a:lnTo>
                  <a:pt x="936" y="722"/>
                </a:lnTo>
                <a:lnTo>
                  <a:pt x="936" y="722"/>
                </a:lnTo>
                <a:lnTo>
                  <a:pt x="938" y="730"/>
                </a:lnTo>
                <a:lnTo>
                  <a:pt x="943" y="745"/>
                </a:lnTo>
                <a:lnTo>
                  <a:pt x="949" y="760"/>
                </a:lnTo>
                <a:lnTo>
                  <a:pt x="954" y="772"/>
                </a:lnTo>
                <a:lnTo>
                  <a:pt x="954" y="772"/>
                </a:lnTo>
                <a:lnTo>
                  <a:pt x="995" y="840"/>
                </a:lnTo>
                <a:lnTo>
                  <a:pt x="1019" y="883"/>
                </a:lnTo>
                <a:lnTo>
                  <a:pt x="1031" y="905"/>
                </a:lnTo>
                <a:lnTo>
                  <a:pt x="1031" y="905"/>
                </a:lnTo>
                <a:lnTo>
                  <a:pt x="1033" y="910"/>
                </a:lnTo>
                <a:lnTo>
                  <a:pt x="1035" y="915"/>
                </a:lnTo>
                <a:lnTo>
                  <a:pt x="1041" y="922"/>
                </a:lnTo>
                <a:lnTo>
                  <a:pt x="1041" y="922"/>
                </a:lnTo>
                <a:lnTo>
                  <a:pt x="1045" y="926"/>
                </a:lnTo>
                <a:lnTo>
                  <a:pt x="1049" y="930"/>
                </a:lnTo>
                <a:lnTo>
                  <a:pt x="1054" y="933"/>
                </a:lnTo>
                <a:lnTo>
                  <a:pt x="1057" y="926"/>
                </a:lnTo>
                <a:lnTo>
                  <a:pt x="1057" y="926"/>
                </a:lnTo>
                <a:lnTo>
                  <a:pt x="1063" y="927"/>
                </a:lnTo>
                <a:lnTo>
                  <a:pt x="1068" y="927"/>
                </a:lnTo>
                <a:lnTo>
                  <a:pt x="1070" y="926"/>
                </a:lnTo>
                <a:lnTo>
                  <a:pt x="1068" y="926"/>
                </a:lnTo>
                <a:lnTo>
                  <a:pt x="1068" y="926"/>
                </a:lnTo>
                <a:lnTo>
                  <a:pt x="1061" y="922"/>
                </a:lnTo>
                <a:lnTo>
                  <a:pt x="1056" y="918"/>
                </a:lnTo>
                <a:lnTo>
                  <a:pt x="1052" y="915"/>
                </a:lnTo>
                <a:lnTo>
                  <a:pt x="1052" y="915"/>
                </a:lnTo>
                <a:lnTo>
                  <a:pt x="1034" y="888"/>
                </a:lnTo>
                <a:lnTo>
                  <a:pt x="1022" y="868"/>
                </a:lnTo>
                <a:lnTo>
                  <a:pt x="1014" y="854"/>
                </a:lnTo>
                <a:lnTo>
                  <a:pt x="1014" y="854"/>
                </a:lnTo>
                <a:lnTo>
                  <a:pt x="954" y="716"/>
                </a:lnTo>
                <a:lnTo>
                  <a:pt x="954" y="716"/>
                </a:lnTo>
                <a:lnTo>
                  <a:pt x="943" y="701"/>
                </a:lnTo>
                <a:lnTo>
                  <a:pt x="934" y="688"/>
                </a:lnTo>
                <a:lnTo>
                  <a:pt x="928" y="682"/>
                </a:lnTo>
                <a:lnTo>
                  <a:pt x="928" y="682"/>
                </a:lnTo>
                <a:lnTo>
                  <a:pt x="900" y="659"/>
                </a:lnTo>
                <a:lnTo>
                  <a:pt x="915" y="629"/>
                </a:lnTo>
                <a:lnTo>
                  <a:pt x="915" y="629"/>
                </a:lnTo>
                <a:lnTo>
                  <a:pt x="939" y="623"/>
                </a:lnTo>
                <a:lnTo>
                  <a:pt x="985" y="612"/>
                </a:lnTo>
                <a:lnTo>
                  <a:pt x="985" y="612"/>
                </a:lnTo>
                <a:lnTo>
                  <a:pt x="1002" y="606"/>
                </a:lnTo>
                <a:lnTo>
                  <a:pt x="1017" y="600"/>
                </a:lnTo>
                <a:lnTo>
                  <a:pt x="1029" y="594"/>
                </a:lnTo>
                <a:lnTo>
                  <a:pt x="1049" y="757"/>
                </a:lnTo>
                <a:lnTo>
                  <a:pt x="1084" y="873"/>
                </a:lnTo>
                <a:lnTo>
                  <a:pt x="1084" y="886"/>
                </a:lnTo>
                <a:lnTo>
                  <a:pt x="1093" y="877"/>
                </a:lnTo>
                <a:lnTo>
                  <a:pt x="1093" y="877"/>
                </a:lnTo>
                <a:lnTo>
                  <a:pt x="1109" y="875"/>
                </a:lnTo>
                <a:lnTo>
                  <a:pt x="1109" y="875"/>
                </a:lnTo>
                <a:lnTo>
                  <a:pt x="1105" y="873"/>
                </a:lnTo>
                <a:lnTo>
                  <a:pt x="1100" y="869"/>
                </a:lnTo>
                <a:lnTo>
                  <a:pt x="1097" y="866"/>
                </a:lnTo>
                <a:lnTo>
                  <a:pt x="1093" y="864"/>
                </a:lnTo>
                <a:lnTo>
                  <a:pt x="1093" y="864"/>
                </a:lnTo>
                <a:lnTo>
                  <a:pt x="1088" y="848"/>
                </a:lnTo>
                <a:lnTo>
                  <a:pt x="1078" y="815"/>
                </a:lnTo>
                <a:lnTo>
                  <a:pt x="1063" y="766"/>
                </a:lnTo>
                <a:lnTo>
                  <a:pt x="1063" y="766"/>
                </a:lnTo>
                <a:lnTo>
                  <a:pt x="1060" y="736"/>
                </a:lnTo>
                <a:lnTo>
                  <a:pt x="1060" y="736"/>
                </a:lnTo>
                <a:lnTo>
                  <a:pt x="1051" y="653"/>
                </a:lnTo>
                <a:lnTo>
                  <a:pt x="1046" y="602"/>
                </a:lnTo>
                <a:lnTo>
                  <a:pt x="1043" y="585"/>
                </a:lnTo>
                <a:lnTo>
                  <a:pt x="1041" y="580"/>
                </a:lnTo>
                <a:lnTo>
                  <a:pt x="1041" y="579"/>
                </a:lnTo>
                <a:lnTo>
                  <a:pt x="1041" y="579"/>
                </a:lnTo>
                <a:lnTo>
                  <a:pt x="1038" y="578"/>
                </a:lnTo>
                <a:lnTo>
                  <a:pt x="1033" y="578"/>
                </a:lnTo>
                <a:lnTo>
                  <a:pt x="1020" y="580"/>
                </a:lnTo>
                <a:lnTo>
                  <a:pt x="1007" y="584"/>
                </a:lnTo>
                <a:lnTo>
                  <a:pt x="996" y="588"/>
                </a:lnTo>
                <a:lnTo>
                  <a:pt x="996" y="588"/>
                </a:lnTo>
                <a:lnTo>
                  <a:pt x="974" y="595"/>
                </a:lnTo>
                <a:lnTo>
                  <a:pt x="960" y="599"/>
                </a:lnTo>
                <a:lnTo>
                  <a:pt x="971" y="580"/>
                </a:lnTo>
                <a:lnTo>
                  <a:pt x="1077" y="543"/>
                </a:lnTo>
                <a:lnTo>
                  <a:pt x="1131" y="618"/>
                </a:lnTo>
                <a:lnTo>
                  <a:pt x="1163" y="644"/>
                </a:lnTo>
                <a:lnTo>
                  <a:pt x="1188" y="697"/>
                </a:lnTo>
                <a:lnTo>
                  <a:pt x="1195" y="730"/>
                </a:lnTo>
                <a:lnTo>
                  <a:pt x="1199" y="722"/>
                </a:lnTo>
                <a:lnTo>
                  <a:pt x="1210" y="727"/>
                </a:lnTo>
                <a:lnTo>
                  <a:pt x="1202" y="709"/>
                </a:lnTo>
                <a:lnTo>
                  <a:pt x="1177" y="659"/>
                </a:lnTo>
                <a:lnTo>
                  <a:pt x="1217" y="691"/>
                </a:lnTo>
                <a:lnTo>
                  <a:pt x="1227" y="706"/>
                </a:lnTo>
                <a:lnTo>
                  <a:pt x="1228" y="698"/>
                </a:lnTo>
                <a:lnTo>
                  <a:pt x="1236" y="698"/>
                </a:lnTo>
                <a:lnTo>
                  <a:pt x="1223" y="684"/>
                </a:lnTo>
                <a:lnTo>
                  <a:pt x="1174" y="644"/>
                </a:lnTo>
                <a:lnTo>
                  <a:pt x="1138" y="537"/>
                </a:lnTo>
                <a:lnTo>
                  <a:pt x="1138" y="537"/>
                </a:lnTo>
                <a:lnTo>
                  <a:pt x="1180" y="591"/>
                </a:lnTo>
                <a:lnTo>
                  <a:pt x="1223" y="645"/>
                </a:lnTo>
                <a:lnTo>
                  <a:pt x="1223" y="645"/>
                </a:lnTo>
                <a:lnTo>
                  <a:pt x="1236" y="663"/>
                </a:lnTo>
                <a:lnTo>
                  <a:pt x="1248" y="677"/>
                </a:lnTo>
                <a:lnTo>
                  <a:pt x="1255" y="695"/>
                </a:lnTo>
                <a:lnTo>
                  <a:pt x="1260" y="686"/>
                </a:lnTo>
                <a:lnTo>
                  <a:pt x="1268" y="691"/>
                </a:lnTo>
                <a:lnTo>
                  <a:pt x="1248" y="661"/>
                </a:lnTo>
                <a:lnTo>
                  <a:pt x="1296" y="693"/>
                </a:lnTo>
                <a:lnTo>
                  <a:pt x="1330" y="704"/>
                </a:lnTo>
                <a:lnTo>
                  <a:pt x="1327" y="695"/>
                </a:lnTo>
                <a:lnTo>
                  <a:pt x="1338" y="693"/>
                </a:lnTo>
                <a:lnTo>
                  <a:pt x="1309" y="687"/>
                </a:lnTo>
                <a:lnTo>
                  <a:pt x="1249" y="648"/>
                </a:lnTo>
                <a:lnTo>
                  <a:pt x="1146" y="527"/>
                </a:lnTo>
                <a:lnTo>
                  <a:pt x="1146" y="527"/>
                </a:lnTo>
                <a:lnTo>
                  <a:pt x="1131" y="510"/>
                </a:lnTo>
                <a:lnTo>
                  <a:pt x="1119" y="499"/>
                </a:lnTo>
                <a:lnTo>
                  <a:pt x="1114" y="495"/>
                </a:lnTo>
                <a:lnTo>
                  <a:pt x="1110" y="494"/>
                </a:lnTo>
                <a:lnTo>
                  <a:pt x="1110" y="494"/>
                </a:lnTo>
                <a:lnTo>
                  <a:pt x="1106" y="495"/>
                </a:lnTo>
                <a:lnTo>
                  <a:pt x="1102" y="498"/>
                </a:lnTo>
                <a:lnTo>
                  <a:pt x="1087" y="508"/>
                </a:lnTo>
                <a:lnTo>
                  <a:pt x="1068" y="520"/>
                </a:lnTo>
                <a:lnTo>
                  <a:pt x="1043" y="490"/>
                </a:lnTo>
                <a:lnTo>
                  <a:pt x="1043" y="490"/>
                </a:lnTo>
                <a:lnTo>
                  <a:pt x="1044" y="487"/>
                </a:lnTo>
                <a:lnTo>
                  <a:pt x="1046" y="478"/>
                </a:lnTo>
                <a:lnTo>
                  <a:pt x="1051" y="468"/>
                </a:lnTo>
                <a:lnTo>
                  <a:pt x="1055" y="465"/>
                </a:lnTo>
                <a:lnTo>
                  <a:pt x="1060" y="460"/>
                </a:lnTo>
                <a:lnTo>
                  <a:pt x="1060" y="460"/>
                </a:lnTo>
                <a:lnTo>
                  <a:pt x="1081" y="447"/>
                </a:lnTo>
                <a:lnTo>
                  <a:pt x="1092" y="441"/>
                </a:lnTo>
                <a:lnTo>
                  <a:pt x="1092" y="441"/>
                </a:lnTo>
                <a:lnTo>
                  <a:pt x="1119" y="476"/>
                </a:lnTo>
                <a:lnTo>
                  <a:pt x="1141" y="504"/>
                </a:lnTo>
                <a:lnTo>
                  <a:pt x="1151" y="515"/>
                </a:lnTo>
                <a:lnTo>
                  <a:pt x="1159" y="524"/>
                </a:lnTo>
                <a:lnTo>
                  <a:pt x="1159" y="524"/>
                </a:lnTo>
                <a:lnTo>
                  <a:pt x="1174" y="537"/>
                </a:lnTo>
                <a:lnTo>
                  <a:pt x="1181" y="545"/>
                </a:lnTo>
                <a:lnTo>
                  <a:pt x="1189" y="550"/>
                </a:lnTo>
                <a:lnTo>
                  <a:pt x="1197" y="554"/>
                </a:lnTo>
                <a:lnTo>
                  <a:pt x="1206" y="556"/>
                </a:lnTo>
                <a:lnTo>
                  <a:pt x="1215" y="556"/>
                </a:lnTo>
                <a:lnTo>
                  <a:pt x="1218" y="554"/>
                </a:lnTo>
                <a:lnTo>
                  <a:pt x="1223" y="552"/>
                </a:lnTo>
                <a:lnTo>
                  <a:pt x="1223" y="552"/>
                </a:lnTo>
                <a:lnTo>
                  <a:pt x="1227" y="550"/>
                </a:lnTo>
                <a:lnTo>
                  <a:pt x="1229" y="546"/>
                </a:lnTo>
                <a:lnTo>
                  <a:pt x="1232" y="542"/>
                </a:lnTo>
                <a:lnTo>
                  <a:pt x="1232" y="537"/>
                </a:lnTo>
                <a:lnTo>
                  <a:pt x="1232" y="529"/>
                </a:lnTo>
                <a:lnTo>
                  <a:pt x="1229" y="519"/>
                </a:lnTo>
                <a:lnTo>
                  <a:pt x="1227" y="510"/>
                </a:lnTo>
                <a:lnTo>
                  <a:pt x="1223" y="503"/>
                </a:lnTo>
                <a:lnTo>
                  <a:pt x="1220" y="495"/>
                </a:lnTo>
                <a:lnTo>
                  <a:pt x="1220" y="495"/>
                </a:lnTo>
                <a:lnTo>
                  <a:pt x="1221" y="503"/>
                </a:lnTo>
                <a:lnTo>
                  <a:pt x="1224" y="516"/>
                </a:lnTo>
                <a:lnTo>
                  <a:pt x="1226" y="525"/>
                </a:lnTo>
                <a:lnTo>
                  <a:pt x="1226" y="532"/>
                </a:lnTo>
                <a:lnTo>
                  <a:pt x="1226" y="537"/>
                </a:lnTo>
                <a:lnTo>
                  <a:pt x="1224" y="540"/>
                </a:lnTo>
                <a:lnTo>
                  <a:pt x="1223" y="541"/>
                </a:lnTo>
                <a:lnTo>
                  <a:pt x="1223" y="541"/>
                </a:lnTo>
                <a:lnTo>
                  <a:pt x="1216" y="543"/>
                </a:lnTo>
                <a:lnTo>
                  <a:pt x="1212" y="545"/>
                </a:lnTo>
                <a:lnTo>
                  <a:pt x="1207" y="545"/>
                </a:lnTo>
                <a:lnTo>
                  <a:pt x="1202" y="543"/>
                </a:lnTo>
                <a:lnTo>
                  <a:pt x="1197" y="542"/>
                </a:lnTo>
                <a:lnTo>
                  <a:pt x="1191" y="538"/>
                </a:lnTo>
                <a:lnTo>
                  <a:pt x="1185" y="534"/>
                </a:lnTo>
                <a:lnTo>
                  <a:pt x="1185" y="534"/>
                </a:lnTo>
                <a:lnTo>
                  <a:pt x="1177" y="525"/>
                </a:lnTo>
                <a:lnTo>
                  <a:pt x="1164" y="511"/>
                </a:lnTo>
                <a:lnTo>
                  <a:pt x="1136" y="478"/>
                </a:lnTo>
                <a:lnTo>
                  <a:pt x="1099" y="434"/>
                </a:lnTo>
                <a:lnTo>
                  <a:pt x="1099" y="434"/>
                </a:lnTo>
                <a:lnTo>
                  <a:pt x="1100" y="430"/>
                </a:lnTo>
                <a:lnTo>
                  <a:pt x="1103" y="420"/>
                </a:lnTo>
                <a:lnTo>
                  <a:pt x="1103" y="420"/>
                </a:lnTo>
                <a:lnTo>
                  <a:pt x="1104" y="412"/>
                </a:lnTo>
                <a:lnTo>
                  <a:pt x="1105" y="399"/>
                </a:lnTo>
                <a:lnTo>
                  <a:pt x="1104" y="388"/>
                </a:lnTo>
                <a:lnTo>
                  <a:pt x="1104" y="385"/>
                </a:lnTo>
                <a:lnTo>
                  <a:pt x="1103" y="384"/>
                </a:lnTo>
                <a:lnTo>
                  <a:pt x="1103" y="384"/>
                </a:lnTo>
                <a:lnTo>
                  <a:pt x="1100" y="381"/>
                </a:lnTo>
                <a:lnTo>
                  <a:pt x="1099" y="379"/>
                </a:lnTo>
                <a:lnTo>
                  <a:pt x="1093" y="366"/>
                </a:lnTo>
                <a:lnTo>
                  <a:pt x="1093" y="366"/>
                </a:lnTo>
                <a:lnTo>
                  <a:pt x="1090" y="361"/>
                </a:lnTo>
                <a:lnTo>
                  <a:pt x="1086" y="358"/>
                </a:lnTo>
                <a:lnTo>
                  <a:pt x="1073" y="350"/>
                </a:lnTo>
                <a:lnTo>
                  <a:pt x="1062" y="345"/>
                </a:lnTo>
                <a:lnTo>
                  <a:pt x="1057" y="344"/>
                </a:lnTo>
                <a:lnTo>
                  <a:pt x="1057" y="344"/>
                </a:lnTo>
                <a:lnTo>
                  <a:pt x="1060" y="334"/>
                </a:lnTo>
                <a:lnTo>
                  <a:pt x="1066" y="312"/>
                </a:lnTo>
                <a:lnTo>
                  <a:pt x="1071" y="299"/>
                </a:lnTo>
                <a:lnTo>
                  <a:pt x="1077" y="286"/>
                </a:lnTo>
                <a:lnTo>
                  <a:pt x="1086" y="274"/>
                </a:lnTo>
                <a:lnTo>
                  <a:pt x="1090" y="268"/>
                </a:lnTo>
                <a:lnTo>
                  <a:pt x="1095" y="263"/>
                </a:lnTo>
                <a:lnTo>
                  <a:pt x="1095" y="263"/>
                </a:lnTo>
                <a:lnTo>
                  <a:pt x="1157" y="210"/>
                </a:lnTo>
                <a:lnTo>
                  <a:pt x="1212" y="163"/>
                </a:lnTo>
                <a:lnTo>
                  <a:pt x="1212" y="163"/>
                </a:lnTo>
                <a:lnTo>
                  <a:pt x="1224" y="154"/>
                </a:lnTo>
                <a:lnTo>
                  <a:pt x="1236" y="145"/>
                </a:lnTo>
                <a:lnTo>
                  <a:pt x="1239" y="141"/>
                </a:lnTo>
                <a:lnTo>
                  <a:pt x="1242" y="138"/>
                </a:lnTo>
                <a:lnTo>
                  <a:pt x="1244" y="131"/>
                </a:lnTo>
                <a:lnTo>
                  <a:pt x="1245" y="126"/>
                </a:lnTo>
                <a:lnTo>
                  <a:pt x="1245" y="126"/>
                </a:lnTo>
                <a:lnTo>
                  <a:pt x="1245" y="119"/>
                </a:lnTo>
                <a:lnTo>
                  <a:pt x="1244" y="114"/>
                </a:lnTo>
                <a:lnTo>
                  <a:pt x="1242" y="109"/>
                </a:lnTo>
                <a:lnTo>
                  <a:pt x="1239" y="104"/>
                </a:lnTo>
                <a:lnTo>
                  <a:pt x="1236" y="101"/>
                </a:lnTo>
                <a:lnTo>
                  <a:pt x="1232" y="98"/>
                </a:lnTo>
                <a:lnTo>
                  <a:pt x="1227" y="97"/>
                </a:lnTo>
                <a:lnTo>
                  <a:pt x="1223" y="96"/>
                </a:lnTo>
                <a:lnTo>
                  <a:pt x="1223" y="96"/>
                </a:lnTo>
                <a:lnTo>
                  <a:pt x="1215" y="96"/>
                </a:lnTo>
                <a:lnTo>
                  <a:pt x="1210" y="96"/>
                </a:lnTo>
                <a:lnTo>
                  <a:pt x="1207" y="96"/>
                </a:lnTo>
                <a:lnTo>
                  <a:pt x="1206" y="97"/>
                </a:lnTo>
                <a:lnTo>
                  <a:pt x="1206" y="99"/>
                </a:lnTo>
                <a:lnTo>
                  <a:pt x="1206" y="102"/>
                </a:lnTo>
                <a:lnTo>
                  <a:pt x="1206" y="102"/>
                </a:lnTo>
                <a:lnTo>
                  <a:pt x="1207" y="104"/>
                </a:lnTo>
                <a:lnTo>
                  <a:pt x="1211" y="108"/>
                </a:lnTo>
                <a:lnTo>
                  <a:pt x="1218" y="114"/>
                </a:lnTo>
                <a:lnTo>
                  <a:pt x="1224" y="122"/>
                </a:lnTo>
                <a:lnTo>
                  <a:pt x="1226" y="124"/>
                </a:lnTo>
                <a:lnTo>
                  <a:pt x="1224" y="128"/>
                </a:lnTo>
                <a:lnTo>
                  <a:pt x="1224" y="128"/>
                </a:lnTo>
                <a:lnTo>
                  <a:pt x="1222" y="133"/>
                </a:lnTo>
                <a:lnTo>
                  <a:pt x="1216" y="139"/>
                </a:lnTo>
                <a:lnTo>
                  <a:pt x="1200" y="157"/>
                </a:lnTo>
                <a:lnTo>
                  <a:pt x="1180" y="176"/>
                </a:lnTo>
                <a:lnTo>
                  <a:pt x="1172" y="184"/>
                </a:lnTo>
                <a:lnTo>
                  <a:pt x="1163" y="189"/>
                </a:lnTo>
                <a:lnTo>
                  <a:pt x="1163" y="189"/>
                </a:lnTo>
                <a:lnTo>
                  <a:pt x="1154" y="195"/>
                </a:lnTo>
                <a:lnTo>
                  <a:pt x="1145" y="204"/>
                </a:lnTo>
                <a:lnTo>
                  <a:pt x="1121" y="226"/>
                </a:lnTo>
                <a:lnTo>
                  <a:pt x="1086" y="259"/>
                </a:lnTo>
                <a:lnTo>
                  <a:pt x="1086" y="259"/>
                </a:lnTo>
                <a:lnTo>
                  <a:pt x="1082" y="264"/>
                </a:lnTo>
                <a:lnTo>
                  <a:pt x="1077" y="273"/>
                </a:lnTo>
                <a:lnTo>
                  <a:pt x="1067" y="293"/>
                </a:lnTo>
                <a:lnTo>
                  <a:pt x="1056" y="320"/>
                </a:lnTo>
                <a:lnTo>
                  <a:pt x="1056" y="320"/>
                </a:lnTo>
                <a:lnTo>
                  <a:pt x="1057" y="307"/>
                </a:lnTo>
                <a:lnTo>
                  <a:pt x="1060" y="295"/>
                </a:lnTo>
                <a:lnTo>
                  <a:pt x="1063" y="279"/>
                </a:lnTo>
                <a:lnTo>
                  <a:pt x="1068" y="262"/>
                </a:lnTo>
                <a:lnTo>
                  <a:pt x="1076" y="242"/>
                </a:lnTo>
                <a:lnTo>
                  <a:pt x="1084" y="224"/>
                </a:lnTo>
                <a:lnTo>
                  <a:pt x="1089" y="215"/>
                </a:lnTo>
                <a:lnTo>
                  <a:pt x="1095" y="206"/>
                </a:lnTo>
                <a:lnTo>
                  <a:pt x="1095" y="206"/>
                </a:lnTo>
                <a:lnTo>
                  <a:pt x="1109" y="189"/>
                </a:lnTo>
                <a:lnTo>
                  <a:pt x="1126" y="170"/>
                </a:lnTo>
                <a:lnTo>
                  <a:pt x="1165" y="129"/>
                </a:lnTo>
                <a:lnTo>
                  <a:pt x="1184" y="108"/>
                </a:lnTo>
                <a:lnTo>
                  <a:pt x="1199" y="88"/>
                </a:lnTo>
                <a:lnTo>
                  <a:pt x="1211" y="71"/>
                </a:lnTo>
                <a:lnTo>
                  <a:pt x="1215" y="64"/>
                </a:lnTo>
                <a:lnTo>
                  <a:pt x="1217" y="56"/>
                </a:lnTo>
                <a:lnTo>
                  <a:pt x="1217" y="56"/>
                </a:lnTo>
                <a:lnTo>
                  <a:pt x="1220" y="44"/>
                </a:lnTo>
                <a:lnTo>
                  <a:pt x="1221" y="33"/>
                </a:lnTo>
                <a:lnTo>
                  <a:pt x="1220" y="24"/>
                </a:lnTo>
                <a:lnTo>
                  <a:pt x="1217" y="16"/>
                </a:lnTo>
                <a:lnTo>
                  <a:pt x="1215" y="10"/>
                </a:lnTo>
                <a:lnTo>
                  <a:pt x="1210" y="5"/>
                </a:lnTo>
                <a:lnTo>
                  <a:pt x="1206" y="1"/>
                </a:lnTo>
                <a:lnTo>
                  <a:pt x="1200" y="0"/>
                </a:lnTo>
                <a:lnTo>
                  <a:pt x="1200" y="0"/>
                </a:lnTo>
                <a:lnTo>
                  <a:pt x="1196" y="0"/>
                </a:lnTo>
                <a:lnTo>
                  <a:pt x="1193" y="1"/>
                </a:lnTo>
                <a:lnTo>
                  <a:pt x="1190" y="2"/>
                </a:lnTo>
                <a:lnTo>
                  <a:pt x="1189" y="5"/>
                </a:lnTo>
                <a:lnTo>
                  <a:pt x="1189" y="7"/>
                </a:lnTo>
                <a:lnTo>
                  <a:pt x="1189" y="12"/>
                </a:lnTo>
                <a:lnTo>
                  <a:pt x="1195" y="23"/>
                </a:lnTo>
                <a:lnTo>
                  <a:pt x="1195" y="23"/>
                </a:lnTo>
                <a:lnTo>
                  <a:pt x="1201" y="33"/>
                </a:lnTo>
                <a:lnTo>
                  <a:pt x="1205" y="39"/>
                </a:lnTo>
                <a:lnTo>
                  <a:pt x="1205" y="45"/>
                </a:lnTo>
                <a:lnTo>
                  <a:pt x="1205" y="53"/>
                </a:lnTo>
                <a:lnTo>
                  <a:pt x="1205" y="53"/>
                </a:lnTo>
                <a:lnTo>
                  <a:pt x="1200" y="60"/>
                </a:lnTo>
                <a:lnTo>
                  <a:pt x="1190" y="74"/>
                </a:lnTo>
                <a:lnTo>
                  <a:pt x="1162" y="109"/>
                </a:lnTo>
                <a:lnTo>
                  <a:pt x="1131" y="145"/>
                </a:lnTo>
                <a:lnTo>
                  <a:pt x="1110" y="170"/>
                </a:lnTo>
                <a:lnTo>
                  <a:pt x="1110" y="170"/>
                </a:lnTo>
                <a:lnTo>
                  <a:pt x="1098" y="184"/>
                </a:lnTo>
                <a:lnTo>
                  <a:pt x="1084" y="202"/>
                </a:lnTo>
                <a:lnTo>
                  <a:pt x="1073" y="217"/>
                </a:lnTo>
                <a:lnTo>
                  <a:pt x="1067" y="230"/>
                </a:lnTo>
                <a:lnTo>
                  <a:pt x="1067" y="230"/>
                </a:lnTo>
                <a:lnTo>
                  <a:pt x="1062" y="242"/>
                </a:lnTo>
                <a:lnTo>
                  <a:pt x="1056" y="263"/>
                </a:lnTo>
                <a:lnTo>
                  <a:pt x="1051" y="284"/>
                </a:lnTo>
                <a:lnTo>
                  <a:pt x="1049" y="302"/>
                </a:lnTo>
                <a:lnTo>
                  <a:pt x="1049" y="302"/>
                </a:lnTo>
                <a:lnTo>
                  <a:pt x="1046" y="348"/>
                </a:lnTo>
                <a:lnTo>
                  <a:pt x="1031" y="356"/>
                </a:lnTo>
                <a:lnTo>
                  <a:pt x="1031" y="356"/>
                </a:lnTo>
                <a:lnTo>
                  <a:pt x="1022" y="355"/>
                </a:lnTo>
                <a:lnTo>
                  <a:pt x="1012" y="354"/>
                </a:lnTo>
                <a:lnTo>
                  <a:pt x="999" y="353"/>
                </a:lnTo>
                <a:lnTo>
                  <a:pt x="999" y="353"/>
                </a:lnTo>
                <a:lnTo>
                  <a:pt x="988" y="354"/>
                </a:lnTo>
                <a:lnTo>
                  <a:pt x="980" y="355"/>
                </a:lnTo>
                <a:lnTo>
                  <a:pt x="971" y="356"/>
                </a:lnTo>
                <a:lnTo>
                  <a:pt x="971" y="356"/>
                </a:lnTo>
                <a:lnTo>
                  <a:pt x="965" y="356"/>
                </a:lnTo>
                <a:lnTo>
                  <a:pt x="956" y="356"/>
                </a:lnTo>
                <a:lnTo>
                  <a:pt x="945" y="355"/>
                </a:lnTo>
                <a:lnTo>
                  <a:pt x="945" y="355"/>
                </a:lnTo>
                <a:close/>
                <a:moveTo>
                  <a:pt x="1029" y="503"/>
                </a:moveTo>
                <a:lnTo>
                  <a:pt x="1056" y="527"/>
                </a:lnTo>
                <a:lnTo>
                  <a:pt x="1011" y="545"/>
                </a:lnTo>
                <a:lnTo>
                  <a:pt x="1029" y="5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C3240AF2-2602-4D16-8F46-891A3B34F641}"/>
              </a:ext>
            </a:extLst>
          </p:cNvPr>
          <p:cNvSpPr>
            <a:spLocks noEditPoints="1"/>
          </p:cNvSpPr>
          <p:nvPr/>
        </p:nvSpPr>
        <p:spPr bwMode="auto">
          <a:xfrm>
            <a:off x="7864060" y="4442767"/>
            <a:ext cx="1327150" cy="2008188"/>
          </a:xfrm>
          <a:custGeom>
            <a:avLst/>
            <a:gdLst>
              <a:gd name="T0" fmla="*/ 591 w 836"/>
              <a:gd name="T1" fmla="*/ 1175 h 1265"/>
              <a:gd name="T2" fmla="*/ 622 w 836"/>
              <a:gd name="T3" fmla="*/ 1172 h 1265"/>
              <a:gd name="T4" fmla="*/ 602 w 836"/>
              <a:gd name="T5" fmla="*/ 1137 h 1265"/>
              <a:gd name="T6" fmla="*/ 621 w 836"/>
              <a:gd name="T7" fmla="*/ 1142 h 1265"/>
              <a:gd name="T8" fmla="*/ 613 w 836"/>
              <a:gd name="T9" fmla="*/ 1124 h 1265"/>
              <a:gd name="T10" fmla="*/ 568 w 836"/>
              <a:gd name="T11" fmla="*/ 990 h 1265"/>
              <a:gd name="T12" fmla="*/ 663 w 836"/>
              <a:gd name="T13" fmla="*/ 1103 h 1265"/>
              <a:gd name="T14" fmla="*/ 690 w 836"/>
              <a:gd name="T15" fmla="*/ 1161 h 1265"/>
              <a:gd name="T16" fmla="*/ 682 w 836"/>
              <a:gd name="T17" fmla="*/ 1121 h 1265"/>
              <a:gd name="T18" fmla="*/ 620 w 836"/>
              <a:gd name="T19" fmla="*/ 1046 h 1265"/>
              <a:gd name="T20" fmla="*/ 724 w 836"/>
              <a:gd name="T21" fmla="*/ 1059 h 1265"/>
              <a:gd name="T22" fmla="*/ 826 w 836"/>
              <a:gd name="T23" fmla="*/ 1121 h 1265"/>
              <a:gd name="T24" fmla="*/ 733 w 836"/>
              <a:gd name="T25" fmla="*/ 1062 h 1265"/>
              <a:gd name="T26" fmla="*/ 634 w 836"/>
              <a:gd name="T27" fmla="*/ 962 h 1265"/>
              <a:gd name="T28" fmla="*/ 609 w 836"/>
              <a:gd name="T29" fmla="*/ 902 h 1265"/>
              <a:gd name="T30" fmla="*/ 563 w 836"/>
              <a:gd name="T31" fmla="*/ 872 h 1265"/>
              <a:gd name="T32" fmla="*/ 625 w 836"/>
              <a:gd name="T33" fmla="*/ 888 h 1265"/>
              <a:gd name="T34" fmla="*/ 686 w 836"/>
              <a:gd name="T35" fmla="*/ 872 h 1265"/>
              <a:gd name="T36" fmla="*/ 724 w 836"/>
              <a:gd name="T37" fmla="*/ 869 h 1265"/>
              <a:gd name="T38" fmla="*/ 745 w 836"/>
              <a:gd name="T39" fmla="*/ 830 h 1265"/>
              <a:gd name="T40" fmla="*/ 784 w 836"/>
              <a:gd name="T41" fmla="*/ 743 h 1265"/>
              <a:gd name="T42" fmla="*/ 807 w 836"/>
              <a:gd name="T43" fmla="*/ 721 h 1265"/>
              <a:gd name="T44" fmla="*/ 783 w 836"/>
              <a:gd name="T45" fmla="*/ 687 h 1265"/>
              <a:gd name="T46" fmla="*/ 782 w 836"/>
              <a:gd name="T47" fmla="*/ 651 h 1265"/>
              <a:gd name="T48" fmla="*/ 781 w 836"/>
              <a:gd name="T49" fmla="*/ 602 h 1265"/>
              <a:gd name="T50" fmla="*/ 768 w 836"/>
              <a:gd name="T51" fmla="*/ 561 h 1265"/>
              <a:gd name="T52" fmla="*/ 735 w 836"/>
              <a:gd name="T53" fmla="*/ 533 h 1265"/>
              <a:gd name="T54" fmla="*/ 704 w 836"/>
              <a:gd name="T55" fmla="*/ 482 h 1265"/>
              <a:gd name="T56" fmla="*/ 690 w 836"/>
              <a:gd name="T57" fmla="*/ 239 h 1265"/>
              <a:gd name="T58" fmla="*/ 664 w 836"/>
              <a:gd name="T59" fmla="*/ 42 h 1265"/>
              <a:gd name="T60" fmla="*/ 626 w 836"/>
              <a:gd name="T61" fmla="*/ 0 h 1265"/>
              <a:gd name="T62" fmla="*/ 531 w 836"/>
              <a:gd name="T63" fmla="*/ 96 h 1265"/>
              <a:gd name="T64" fmla="*/ 476 w 836"/>
              <a:gd name="T65" fmla="*/ 305 h 1265"/>
              <a:gd name="T66" fmla="*/ 456 w 836"/>
              <a:gd name="T67" fmla="*/ 751 h 1265"/>
              <a:gd name="T68" fmla="*/ 432 w 836"/>
              <a:gd name="T69" fmla="*/ 816 h 1265"/>
              <a:gd name="T70" fmla="*/ 419 w 836"/>
              <a:gd name="T71" fmla="*/ 742 h 1265"/>
              <a:gd name="T72" fmla="*/ 251 w 836"/>
              <a:gd name="T73" fmla="*/ 529 h 1265"/>
              <a:gd name="T74" fmla="*/ 16 w 836"/>
              <a:gd name="T75" fmla="*/ 352 h 1265"/>
              <a:gd name="T76" fmla="*/ 16 w 836"/>
              <a:gd name="T77" fmla="*/ 428 h 1265"/>
              <a:gd name="T78" fmla="*/ 202 w 836"/>
              <a:gd name="T79" fmla="*/ 741 h 1265"/>
              <a:gd name="T80" fmla="*/ 382 w 836"/>
              <a:gd name="T81" fmla="*/ 902 h 1265"/>
              <a:gd name="T82" fmla="*/ 232 w 836"/>
              <a:gd name="T83" fmla="*/ 940 h 1265"/>
              <a:gd name="T84" fmla="*/ 136 w 836"/>
              <a:gd name="T85" fmla="*/ 946 h 1265"/>
              <a:gd name="T86" fmla="*/ 128 w 836"/>
              <a:gd name="T87" fmla="*/ 966 h 1265"/>
              <a:gd name="T88" fmla="*/ 273 w 836"/>
              <a:gd name="T89" fmla="*/ 939 h 1265"/>
              <a:gd name="T90" fmla="*/ 393 w 836"/>
              <a:gd name="T91" fmla="*/ 912 h 1265"/>
              <a:gd name="T92" fmla="*/ 403 w 836"/>
              <a:gd name="T93" fmla="*/ 960 h 1265"/>
              <a:gd name="T94" fmla="*/ 440 w 836"/>
              <a:gd name="T95" fmla="*/ 968 h 1265"/>
              <a:gd name="T96" fmla="*/ 448 w 836"/>
              <a:gd name="T97" fmla="*/ 1032 h 1265"/>
              <a:gd name="T98" fmla="*/ 445 w 836"/>
              <a:gd name="T99" fmla="*/ 1187 h 1265"/>
              <a:gd name="T100" fmla="*/ 446 w 836"/>
              <a:gd name="T101" fmla="*/ 1261 h 1265"/>
              <a:gd name="T102" fmla="*/ 450 w 836"/>
              <a:gd name="T103" fmla="*/ 1121 h 1265"/>
              <a:gd name="T104" fmla="*/ 486 w 836"/>
              <a:gd name="T105" fmla="*/ 1046 h 1265"/>
              <a:gd name="T106" fmla="*/ 493 w 836"/>
              <a:gd name="T107" fmla="*/ 1124 h 1265"/>
              <a:gd name="T108" fmla="*/ 602 w 836"/>
              <a:gd name="T109" fmla="*/ 949 h 1265"/>
              <a:gd name="T110" fmla="*/ 598 w 836"/>
              <a:gd name="T111" fmla="*/ 965 h 1265"/>
              <a:gd name="T112" fmla="*/ 507 w 836"/>
              <a:gd name="T113" fmla="*/ 1086 h 1265"/>
              <a:gd name="T114" fmla="*/ 564 w 836"/>
              <a:gd name="T115" fmla="*/ 1144 h 1265"/>
              <a:gd name="T116" fmla="*/ 475 w 836"/>
              <a:gd name="T117" fmla="*/ 1101 h 1265"/>
              <a:gd name="T118" fmla="*/ 654 w 836"/>
              <a:gd name="T119" fmla="*/ 973 h 1265"/>
              <a:gd name="T120" fmla="*/ 701 w 836"/>
              <a:gd name="T121" fmla="*/ 1035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6" h="1265">
                <a:moveTo>
                  <a:pt x="593" y="1177"/>
                </a:moveTo>
                <a:lnTo>
                  <a:pt x="593" y="1177"/>
                </a:lnTo>
                <a:lnTo>
                  <a:pt x="591" y="1175"/>
                </a:lnTo>
                <a:lnTo>
                  <a:pt x="591" y="1175"/>
                </a:lnTo>
                <a:lnTo>
                  <a:pt x="593" y="1177"/>
                </a:lnTo>
                <a:lnTo>
                  <a:pt x="593" y="1177"/>
                </a:lnTo>
                <a:close/>
                <a:moveTo>
                  <a:pt x="574" y="1165"/>
                </a:moveTo>
                <a:lnTo>
                  <a:pt x="574" y="1165"/>
                </a:lnTo>
                <a:lnTo>
                  <a:pt x="582" y="1170"/>
                </a:lnTo>
                <a:lnTo>
                  <a:pt x="591" y="1175"/>
                </a:lnTo>
                <a:lnTo>
                  <a:pt x="591" y="1175"/>
                </a:lnTo>
                <a:lnTo>
                  <a:pt x="582" y="1166"/>
                </a:lnTo>
                <a:lnTo>
                  <a:pt x="577" y="1160"/>
                </a:lnTo>
                <a:lnTo>
                  <a:pt x="577" y="1160"/>
                </a:lnTo>
                <a:lnTo>
                  <a:pt x="578" y="1159"/>
                </a:lnTo>
                <a:lnTo>
                  <a:pt x="582" y="1158"/>
                </a:lnTo>
                <a:lnTo>
                  <a:pt x="588" y="1156"/>
                </a:lnTo>
                <a:lnTo>
                  <a:pt x="653" y="1202"/>
                </a:lnTo>
                <a:lnTo>
                  <a:pt x="653" y="1202"/>
                </a:lnTo>
                <a:lnTo>
                  <a:pt x="622" y="1172"/>
                </a:lnTo>
                <a:lnTo>
                  <a:pt x="598" y="1148"/>
                </a:lnTo>
                <a:lnTo>
                  <a:pt x="578" y="1129"/>
                </a:lnTo>
                <a:lnTo>
                  <a:pt x="578" y="1129"/>
                </a:lnTo>
                <a:lnTo>
                  <a:pt x="553" y="1107"/>
                </a:lnTo>
                <a:lnTo>
                  <a:pt x="553" y="1107"/>
                </a:lnTo>
                <a:lnTo>
                  <a:pt x="575" y="1118"/>
                </a:lnTo>
                <a:lnTo>
                  <a:pt x="591" y="1127"/>
                </a:lnTo>
                <a:lnTo>
                  <a:pt x="599" y="1132"/>
                </a:lnTo>
                <a:lnTo>
                  <a:pt x="599" y="1132"/>
                </a:lnTo>
                <a:lnTo>
                  <a:pt x="602" y="1137"/>
                </a:lnTo>
                <a:lnTo>
                  <a:pt x="606" y="1142"/>
                </a:lnTo>
                <a:lnTo>
                  <a:pt x="606" y="1142"/>
                </a:lnTo>
                <a:lnTo>
                  <a:pt x="606" y="1142"/>
                </a:lnTo>
                <a:lnTo>
                  <a:pt x="607" y="1142"/>
                </a:lnTo>
                <a:lnTo>
                  <a:pt x="609" y="1140"/>
                </a:lnTo>
                <a:lnTo>
                  <a:pt x="611" y="1137"/>
                </a:lnTo>
                <a:lnTo>
                  <a:pt x="611" y="1137"/>
                </a:lnTo>
                <a:lnTo>
                  <a:pt x="616" y="1140"/>
                </a:lnTo>
                <a:lnTo>
                  <a:pt x="620" y="1142"/>
                </a:lnTo>
                <a:lnTo>
                  <a:pt x="621" y="1142"/>
                </a:lnTo>
                <a:lnTo>
                  <a:pt x="621" y="1142"/>
                </a:lnTo>
                <a:lnTo>
                  <a:pt x="621" y="1142"/>
                </a:lnTo>
                <a:lnTo>
                  <a:pt x="623" y="1139"/>
                </a:lnTo>
                <a:lnTo>
                  <a:pt x="625" y="1138"/>
                </a:lnTo>
                <a:lnTo>
                  <a:pt x="626" y="1135"/>
                </a:lnTo>
                <a:lnTo>
                  <a:pt x="626" y="1133"/>
                </a:lnTo>
                <a:lnTo>
                  <a:pt x="623" y="1131"/>
                </a:lnTo>
                <a:lnTo>
                  <a:pt x="620" y="1128"/>
                </a:lnTo>
                <a:lnTo>
                  <a:pt x="613" y="1124"/>
                </a:lnTo>
                <a:lnTo>
                  <a:pt x="613" y="1124"/>
                </a:lnTo>
                <a:lnTo>
                  <a:pt x="586" y="1115"/>
                </a:lnTo>
                <a:lnTo>
                  <a:pt x="577" y="1111"/>
                </a:lnTo>
                <a:lnTo>
                  <a:pt x="567" y="1106"/>
                </a:lnTo>
                <a:lnTo>
                  <a:pt x="567" y="1106"/>
                </a:lnTo>
                <a:lnTo>
                  <a:pt x="538" y="1090"/>
                </a:lnTo>
                <a:lnTo>
                  <a:pt x="523" y="1080"/>
                </a:lnTo>
                <a:lnTo>
                  <a:pt x="509" y="1059"/>
                </a:lnTo>
                <a:lnTo>
                  <a:pt x="530" y="1010"/>
                </a:lnTo>
                <a:lnTo>
                  <a:pt x="553" y="990"/>
                </a:lnTo>
                <a:lnTo>
                  <a:pt x="568" y="990"/>
                </a:lnTo>
                <a:lnTo>
                  <a:pt x="568" y="990"/>
                </a:lnTo>
                <a:lnTo>
                  <a:pt x="626" y="1068"/>
                </a:lnTo>
                <a:lnTo>
                  <a:pt x="626" y="1068"/>
                </a:lnTo>
                <a:lnTo>
                  <a:pt x="631" y="1074"/>
                </a:lnTo>
                <a:lnTo>
                  <a:pt x="636" y="1079"/>
                </a:lnTo>
                <a:lnTo>
                  <a:pt x="647" y="1089"/>
                </a:lnTo>
                <a:lnTo>
                  <a:pt x="657" y="1097"/>
                </a:lnTo>
                <a:lnTo>
                  <a:pt x="660" y="1100"/>
                </a:lnTo>
                <a:lnTo>
                  <a:pt x="663" y="1103"/>
                </a:lnTo>
                <a:lnTo>
                  <a:pt x="663" y="1103"/>
                </a:lnTo>
                <a:lnTo>
                  <a:pt x="666" y="1108"/>
                </a:lnTo>
                <a:lnTo>
                  <a:pt x="673" y="1115"/>
                </a:lnTo>
                <a:lnTo>
                  <a:pt x="677" y="1121"/>
                </a:lnTo>
                <a:lnTo>
                  <a:pt x="679" y="1123"/>
                </a:lnTo>
                <a:lnTo>
                  <a:pt x="680" y="1127"/>
                </a:lnTo>
                <a:lnTo>
                  <a:pt x="680" y="1127"/>
                </a:lnTo>
                <a:lnTo>
                  <a:pt x="680" y="1138"/>
                </a:lnTo>
                <a:lnTo>
                  <a:pt x="682" y="1150"/>
                </a:lnTo>
                <a:lnTo>
                  <a:pt x="685" y="1165"/>
                </a:lnTo>
                <a:lnTo>
                  <a:pt x="690" y="1161"/>
                </a:lnTo>
                <a:lnTo>
                  <a:pt x="700" y="1164"/>
                </a:lnTo>
                <a:lnTo>
                  <a:pt x="700" y="1164"/>
                </a:lnTo>
                <a:lnTo>
                  <a:pt x="698" y="1163"/>
                </a:lnTo>
                <a:lnTo>
                  <a:pt x="695" y="1160"/>
                </a:lnTo>
                <a:lnTo>
                  <a:pt x="692" y="1154"/>
                </a:lnTo>
                <a:lnTo>
                  <a:pt x="690" y="1145"/>
                </a:lnTo>
                <a:lnTo>
                  <a:pt x="690" y="1145"/>
                </a:lnTo>
                <a:lnTo>
                  <a:pt x="686" y="1129"/>
                </a:lnTo>
                <a:lnTo>
                  <a:pt x="685" y="1124"/>
                </a:lnTo>
                <a:lnTo>
                  <a:pt x="682" y="1121"/>
                </a:lnTo>
                <a:lnTo>
                  <a:pt x="682" y="1121"/>
                </a:lnTo>
                <a:lnTo>
                  <a:pt x="669" y="1101"/>
                </a:lnTo>
                <a:lnTo>
                  <a:pt x="659" y="1089"/>
                </a:lnTo>
                <a:lnTo>
                  <a:pt x="652" y="1081"/>
                </a:lnTo>
                <a:lnTo>
                  <a:pt x="652" y="1081"/>
                </a:lnTo>
                <a:lnTo>
                  <a:pt x="644" y="1074"/>
                </a:lnTo>
                <a:lnTo>
                  <a:pt x="636" y="1065"/>
                </a:lnTo>
                <a:lnTo>
                  <a:pt x="626" y="1054"/>
                </a:lnTo>
                <a:lnTo>
                  <a:pt x="620" y="1046"/>
                </a:lnTo>
                <a:lnTo>
                  <a:pt x="620" y="1046"/>
                </a:lnTo>
                <a:lnTo>
                  <a:pt x="600" y="1011"/>
                </a:lnTo>
                <a:lnTo>
                  <a:pt x="583" y="985"/>
                </a:lnTo>
                <a:lnTo>
                  <a:pt x="637" y="977"/>
                </a:lnTo>
                <a:lnTo>
                  <a:pt x="637" y="977"/>
                </a:lnTo>
                <a:lnTo>
                  <a:pt x="671" y="1017"/>
                </a:lnTo>
                <a:lnTo>
                  <a:pt x="671" y="1017"/>
                </a:lnTo>
                <a:lnTo>
                  <a:pt x="684" y="1030"/>
                </a:lnTo>
                <a:lnTo>
                  <a:pt x="698" y="1042"/>
                </a:lnTo>
                <a:lnTo>
                  <a:pt x="724" y="1059"/>
                </a:lnTo>
                <a:lnTo>
                  <a:pt x="724" y="1059"/>
                </a:lnTo>
                <a:lnTo>
                  <a:pt x="807" y="1113"/>
                </a:lnTo>
                <a:lnTo>
                  <a:pt x="810" y="1127"/>
                </a:lnTo>
                <a:lnTo>
                  <a:pt x="814" y="1121"/>
                </a:lnTo>
                <a:lnTo>
                  <a:pt x="814" y="1121"/>
                </a:lnTo>
                <a:lnTo>
                  <a:pt x="823" y="1123"/>
                </a:lnTo>
                <a:lnTo>
                  <a:pt x="827" y="1123"/>
                </a:lnTo>
                <a:lnTo>
                  <a:pt x="829" y="1123"/>
                </a:lnTo>
                <a:lnTo>
                  <a:pt x="830" y="1123"/>
                </a:lnTo>
                <a:lnTo>
                  <a:pt x="830" y="1123"/>
                </a:lnTo>
                <a:lnTo>
                  <a:pt x="826" y="1121"/>
                </a:lnTo>
                <a:lnTo>
                  <a:pt x="821" y="1116"/>
                </a:lnTo>
                <a:lnTo>
                  <a:pt x="814" y="1111"/>
                </a:lnTo>
                <a:lnTo>
                  <a:pt x="814" y="1111"/>
                </a:lnTo>
                <a:lnTo>
                  <a:pt x="799" y="1101"/>
                </a:lnTo>
                <a:lnTo>
                  <a:pt x="799" y="1101"/>
                </a:lnTo>
                <a:lnTo>
                  <a:pt x="756" y="1074"/>
                </a:lnTo>
                <a:lnTo>
                  <a:pt x="756" y="1074"/>
                </a:lnTo>
                <a:lnTo>
                  <a:pt x="744" y="1068"/>
                </a:lnTo>
                <a:lnTo>
                  <a:pt x="736" y="1064"/>
                </a:lnTo>
                <a:lnTo>
                  <a:pt x="733" y="1062"/>
                </a:lnTo>
                <a:lnTo>
                  <a:pt x="733" y="1062"/>
                </a:lnTo>
                <a:lnTo>
                  <a:pt x="723" y="1051"/>
                </a:lnTo>
                <a:lnTo>
                  <a:pt x="712" y="1040"/>
                </a:lnTo>
                <a:lnTo>
                  <a:pt x="712" y="1040"/>
                </a:lnTo>
                <a:lnTo>
                  <a:pt x="660" y="969"/>
                </a:lnTo>
                <a:lnTo>
                  <a:pt x="660" y="969"/>
                </a:lnTo>
                <a:lnTo>
                  <a:pt x="657" y="967"/>
                </a:lnTo>
                <a:lnTo>
                  <a:pt x="654" y="965"/>
                </a:lnTo>
                <a:lnTo>
                  <a:pt x="652" y="962"/>
                </a:lnTo>
                <a:lnTo>
                  <a:pt x="634" y="962"/>
                </a:lnTo>
                <a:lnTo>
                  <a:pt x="609" y="939"/>
                </a:lnTo>
                <a:lnTo>
                  <a:pt x="606" y="935"/>
                </a:lnTo>
                <a:lnTo>
                  <a:pt x="606" y="935"/>
                </a:lnTo>
                <a:lnTo>
                  <a:pt x="595" y="917"/>
                </a:lnTo>
                <a:lnTo>
                  <a:pt x="595" y="917"/>
                </a:lnTo>
                <a:lnTo>
                  <a:pt x="591" y="907"/>
                </a:lnTo>
                <a:lnTo>
                  <a:pt x="590" y="901"/>
                </a:lnTo>
                <a:lnTo>
                  <a:pt x="590" y="901"/>
                </a:lnTo>
                <a:lnTo>
                  <a:pt x="599" y="902"/>
                </a:lnTo>
                <a:lnTo>
                  <a:pt x="609" y="902"/>
                </a:lnTo>
                <a:lnTo>
                  <a:pt x="609" y="902"/>
                </a:lnTo>
                <a:lnTo>
                  <a:pt x="609" y="902"/>
                </a:lnTo>
                <a:lnTo>
                  <a:pt x="607" y="901"/>
                </a:lnTo>
                <a:lnTo>
                  <a:pt x="602" y="896"/>
                </a:lnTo>
                <a:lnTo>
                  <a:pt x="589" y="887"/>
                </a:lnTo>
                <a:lnTo>
                  <a:pt x="589" y="887"/>
                </a:lnTo>
                <a:lnTo>
                  <a:pt x="582" y="882"/>
                </a:lnTo>
                <a:lnTo>
                  <a:pt x="573" y="877"/>
                </a:lnTo>
                <a:lnTo>
                  <a:pt x="563" y="872"/>
                </a:lnTo>
                <a:lnTo>
                  <a:pt x="563" y="872"/>
                </a:lnTo>
                <a:lnTo>
                  <a:pt x="566" y="870"/>
                </a:lnTo>
                <a:lnTo>
                  <a:pt x="572" y="866"/>
                </a:lnTo>
                <a:lnTo>
                  <a:pt x="575" y="864"/>
                </a:lnTo>
                <a:lnTo>
                  <a:pt x="580" y="862"/>
                </a:lnTo>
                <a:lnTo>
                  <a:pt x="584" y="864"/>
                </a:lnTo>
                <a:lnTo>
                  <a:pt x="589" y="865"/>
                </a:lnTo>
                <a:lnTo>
                  <a:pt x="589" y="865"/>
                </a:lnTo>
                <a:lnTo>
                  <a:pt x="605" y="878"/>
                </a:lnTo>
                <a:lnTo>
                  <a:pt x="617" y="885"/>
                </a:lnTo>
                <a:lnTo>
                  <a:pt x="625" y="888"/>
                </a:lnTo>
                <a:lnTo>
                  <a:pt x="634" y="891"/>
                </a:lnTo>
                <a:lnTo>
                  <a:pt x="634" y="891"/>
                </a:lnTo>
                <a:lnTo>
                  <a:pt x="644" y="892"/>
                </a:lnTo>
                <a:lnTo>
                  <a:pt x="654" y="892"/>
                </a:lnTo>
                <a:lnTo>
                  <a:pt x="661" y="891"/>
                </a:lnTo>
                <a:lnTo>
                  <a:pt x="669" y="887"/>
                </a:lnTo>
                <a:lnTo>
                  <a:pt x="675" y="883"/>
                </a:lnTo>
                <a:lnTo>
                  <a:pt x="680" y="880"/>
                </a:lnTo>
                <a:lnTo>
                  <a:pt x="684" y="876"/>
                </a:lnTo>
                <a:lnTo>
                  <a:pt x="686" y="872"/>
                </a:lnTo>
                <a:lnTo>
                  <a:pt x="686" y="872"/>
                </a:lnTo>
                <a:lnTo>
                  <a:pt x="688" y="870"/>
                </a:lnTo>
                <a:lnTo>
                  <a:pt x="693" y="867"/>
                </a:lnTo>
                <a:lnTo>
                  <a:pt x="703" y="865"/>
                </a:lnTo>
                <a:lnTo>
                  <a:pt x="713" y="864"/>
                </a:lnTo>
                <a:lnTo>
                  <a:pt x="719" y="862"/>
                </a:lnTo>
                <a:lnTo>
                  <a:pt x="719" y="862"/>
                </a:lnTo>
                <a:lnTo>
                  <a:pt x="720" y="864"/>
                </a:lnTo>
                <a:lnTo>
                  <a:pt x="722" y="866"/>
                </a:lnTo>
                <a:lnTo>
                  <a:pt x="724" y="869"/>
                </a:lnTo>
                <a:lnTo>
                  <a:pt x="725" y="870"/>
                </a:lnTo>
                <a:lnTo>
                  <a:pt x="728" y="871"/>
                </a:lnTo>
                <a:lnTo>
                  <a:pt x="732" y="869"/>
                </a:lnTo>
                <a:lnTo>
                  <a:pt x="735" y="862"/>
                </a:lnTo>
                <a:lnTo>
                  <a:pt x="740" y="853"/>
                </a:lnTo>
                <a:lnTo>
                  <a:pt x="740" y="853"/>
                </a:lnTo>
                <a:lnTo>
                  <a:pt x="744" y="843"/>
                </a:lnTo>
                <a:lnTo>
                  <a:pt x="746" y="837"/>
                </a:lnTo>
                <a:lnTo>
                  <a:pt x="746" y="833"/>
                </a:lnTo>
                <a:lnTo>
                  <a:pt x="745" y="830"/>
                </a:lnTo>
                <a:lnTo>
                  <a:pt x="745" y="828"/>
                </a:lnTo>
                <a:lnTo>
                  <a:pt x="745" y="824"/>
                </a:lnTo>
                <a:lnTo>
                  <a:pt x="748" y="817"/>
                </a:lnTo>
                <a:lnTo>
                  <a:pt x="751" y="805"/>
                </a:lnTo>
                <a:lnTo>
                  <a:pt x="751" y="805"/>
                </a:lnTo>
                <a:lnTo>
                  <a:pt x="761" y="779"/>
                </a:lnTo>
                <a:lnTo>
                  <a:pt x="770" y="760"/>
                </a:lnTo>
                <a:lnTo>
                  <a:pt x="773" y="753"/>
                </a:lnTo>
                <a:lnTo>
                  <a:pt x="778" y="748"/>
                </a:lnTo>
                <a:lnTo>
                  <a:pt x="784" y="743"/>
                </a:lnTo>
                <a:lnTo>
                  <a:pt x="792" y="741"/>
                </a:lnTo>
                <a:lnTo>
                  <a:pt x="792" y="741"/>
                </a:lnTo>
                <a:lnTo>
                  <a:pt x="824" y="730"/>
                </a:lnTo>
                <a:lnTo>
                  <a:pt x="834" y="726"/>
                </a:lnTo>
                <a:lnTo>
                  <a:pt x="836" y="724"/>
                </a:lnTo>
                <a:lnTo>
                  <a:pt x="835" y="722"/>
                </a:lnTo>
                <a:lnTo>
                  <a:pt x="835" y="722"/>
                </a:lnTo>
                <a:lnTo>
                  <a:pt x="831" y="721"/>
                </a:lnTo>
                <a:lnTo>
                  <a:pt x="824" y="720"/>
                </a:lnTo>
                <a:lnTo>
                  <a:pt x="807" y="721"/>
                </a:lnTo>
                <a:lnTo>
                  <a:pt x="797" y="721"/>
                </a:lnTo>
                <a:lnTo>
                  <a:pt x="788" y="720"/>
                </a:lnTo>
                <a:lnTo>
                  <a:pt x="781" y="716"/>
                </a:lnTo>
                <a:lnTo>
                  <a:pt x="778" y="715"/>
                </a:lnTo>
                <a:lnTo>
                  <a:pt x="777" y="712"/>
                </a:lnTo>
                <a:lnTo>
                  <a:pt x="777" y="712"/>
                </a:lnTo>
                <a:lnTo>
                  <a:pt x="776" y="706"/>
                </a:lnTo>
                <a:lnTo>
                  <a:pt x="777" y="700"/>
                </a:lnTo>
                <a:lnTo>
                  <a:pt x="779" y="693"/>
                </a:lnTo>
                <a:lnTo>
                  <a:pt x="783" y="687"/>
                </a:lnTo>
                <a:lnTo>
                  <a:pt x="791" y="677"/>
                </a:lnTo>
                <a:lnTo>
                  <a:pt x="793" y="672"/>
                </a:lnTo>
                <a:lnTo>
                  <a:pt x="794" y="669"/>
                </a:lnTo>
                <a:lnTo>
                  <a:pt x="794" y="669"/>
                </a:lnTo>
                <a:lnTo>
                  <a:pt x="793" y="668"/>
                </a:lnTo>
                <a:lnTo>
                  <a:pt x="793" y="668"/>
                </a:lnTo>
                <a:lnTo>
                  <a:pt x="792" y="669"/>
                </a:lnTo>
                <a:lnTo>
                  <a:pt x="789" y="668"/>
                </a:lnTo>
                <a:lnTo>
                  <a:pt x="788" y="666"/>
                </a:lnTo>
                <a:lnTo>
                  <a:pt x="782" y="651"/>
                </a:lnTo>
                <a:lnTo>
                  <a:pt x="782" y="651"/>
                </a:lnTo>
                <a:lnTo>
                  <a:pt x="778" y="641"/>
                </a:lnTo>
                <a:lnTo>
                  <a:pt x="778" y="633"/>
                </a:lnTo>
                <a:lnTo>
                  <a:pt x="778" y="625"/>
                </a:lnTo>
                <a:lnTo>
                  <a:pt x="781" y="619"/>
                </a:lnTo>
                <a:lnTo>
                  <a:pt x="784" y="609"/>
                </a:lnTo>
                <a:lnTo>
                  <a:pt x="786" y="607"/>
                </a:lnTo>
                <a:lnTo>
                  <a:pt x="786" y="605"/>
                </a:lnTo>
                <a:lnTo>
                  <a:pt x="786" y="605"/>
                </a:lnTo>
                <a:lnTo>
                  <a:pt x="781" y="602"/>
                </a:lnTo>
                <a:lnTo>
                  <a:pt x="771" y="598"/>
                </a:lnTo>
                <a:lnTo>
                  <a:pt x="766" y="594"/>
                </a:lnTo>
                <a:lnTo>
                  <a:pt x="762" y="592"/>
                </a:lnTo>
                <a:lnTo>
                  <a:pt x="760" y="588"/>
                </a:lnTo>
                <a:lnTo>
                  <a:pt x="759" y="583"/>
                </a:lnTo>
                <a:lnTo>
                  <a:pt x="759" y="583"/>
                </a:lnTo>
                <a:lnTo>
                  <a:pt x="760" y="580"/>
                </a:lnTo>
                <a:lnTo>
                  <a:pt x="762" y="575"/>
                </a:lnTo>
                <a:lnTo>
                  <a:pt x="766" y="565"/>
                </a:lnTo>
                <a:lnTo>
                  <a:pt x="768" y="561"/>
                </a:lnTo>
                <a:lnTo>
                  <a:pt x="768" y="556"/>
                </a:lnTo>
                <a:lnTo>
                  <a:pt x="767" y="553"/>
                </a:lnTo>
                <a:lnTo>
                  <a:pt x="765" y="549"/>
                </a:lnTo>
                <a:lnTo>
                  <a:pt x="765" y="549"/>
                </a:lnTo>
                <a:lnTo>
                  <a:pt x="756" y="543"/>
                </a:lnTo>
                <a:lnTo>
                  <a:pt x="750" y="539"/>
                </a:lnTo>
                <a:lnTo>
                  <a:pt x="745" y="537"/>
                </a:lnTo>
                <a:lnTo>
                  <a:pt x="739" y="534"/>
                </a:lnTo>
                <a:lnTo>
                  <a:pt x="739" y="534"/>
                </a:lnTo>
                <a:lnTo>
                  <a:pt x="735" y="533"/>
                </a:lnTo>
                <a:lnTo>
                  <a:pt x="734" y="530"/>
                </a:lnTo>
                <a:lnTo>
                  <a:pt x="730" y="528"/>
                </a:lnTo>
                <a:lnTo>
                  <a:pt x="724" y="528"/>
                </a:lnTo>
                <a:lnTo>
                  <a:pt x="724" y="528"/>
                </a:lnTo>
                <a:lnTo>
                  <a:pt x="701" y="530"/>
                </a:lnTo>
                <a:lnTo>
                  <a:pt x="686" y="533"/>
                </a:lnTo>
                <a:lnTo>
                  <a:pt x="686" y="533"/>
                </a:lnTo>
                <a:lnTo>
                  <a:pt x="690" y="527"/>
                </a:lnTo>
                <a:lnTo>
                  <a:pt x="696" y="510"/>
                </a:lnTo>
                <a:lnTo>
                  <a:pt x="704" y="482"/>
                </a:lnTo>
                <a:lnTo>
                  <a:pt x="709" y="465"/>
                </a:lnTo>
                <a:lnTo>
                  <a:pt x="713" y="446"/>
                </a:lnTo>
                <a:lnTo>
                  <a:pt x="713" y="446"/>
                </a:lnTo>
                <a:lnTo>
                  <a:pt x="714" y="435"/>
                </a:lnTo>
                <a:lnTo>
                  <a:pt x="716" y="422"/>
                </a:lnTo>
                <a:lnTo>
                  <a:pt x="713" y="393"/>
                </a:lnTo>
                <a:lnTo>
                  <a:pt x="709" y="361"/>
                </a:lnTo>
                <a:lnTo>
                  <a:pt x="703" y="328"/>
                </a:lnTo>
                <a:lnTo>
                  <a:pt x="693" y="265"/>
                </a:lnTo>
                <a:lnTo>
                  <a:pt x="690" y="239"/>
                </a:lnTo>
                <a:lnTo>
                  <a:pt x="688" y="229"/>
                </a:lnTo>
                <a:lnTo>
                  <a:pt x="690" y="221"/>
                </a:lnTo>
                <a:lnTo>
                  <a:pt x="690" y="221"/>
                </a:lnTo>
                <a:lnTo>
                  <a:pt x="690" y="202"/>
                </a:lnTo>
                <a:lnTo>
                  <a:pt x="688" y="179"/>
                </a:lnTo>
                <a:lnTo>
                  <a:pt x="685" y="152"/>
                </a:lnTo>
                <a:lnTo>
                  <a:pt x="681" y="123"/>
                </a:lnTo>
                <a:lnTo>
                  <a:pt x="671" y="73"/>
                </a:lnTo>
                <a:lnTo>
                  <a:pt x="664" y="42"/>
                </a:lnTo>
                <a:lnTo>
                  <a:pt x="664" y="42"/>
                </a:lnTo>
                <a:lnTo>
                  <a:pt x="661" y="35"/>
                </a:lnTo>
                <a:lnTo>
                  <a:pt x="660" y="27"/>
                </a:lnTo>
                <a:lnTo>
                  <a:pt x="659" y="21"/>
                </a:lnTo>
                <a:lnTo>
                  <a:pt x="658" y="15"/>
                </a:lnTo>
                <a:lnTo>
                  <a:pt x="655" y="10"/>
                </a:lnTo>
                <a:lnTo>
                  <a:pt x="652" y="7"/>
                </a:lnTo>
                <a:lnTo>
                  <a:pt x="644" y="3"/>
                </a:lnTo>
                <a:lnTo>
                  <a:pt x="636" y="0"/>
                </a:lnTo>
                <a:lnTo>
                  <a:pt x="636" y="0"/>
                </a:lnTo>
                <a:lnTo>
                  <a:pt x="626" y="0"/>
                </a:lnTo>
                <a:lnTo>
                  <a:pt x="616" y="2"/>
                </a:lnTo>
                <a:lnTo>
                  <a:pt x="606" y="7"/>
                </a:lnTo>
                <a:lnTo>
                  <a:pt x="598" y="13"/>
                </a:lnTo>
                <a:lnTo>
                  <a:pt x="588" y="21"/>
                </a:lnTo>
                <a:lnTo>
                  <a:pt x="577" y="32"/>
                </a:lnTo>
                <a:lnTo>
                  <a:pt x="551" y="63"/>
                </a:lnTo>
                <a:lnTo>
                  <a:pt x="551" y="63"/>
                </a:lnTo>
                <a:lnTo>
                  <a:pt x="543" y="73"/>
                </a:lnTo>
                <a:lnTo>
                  <a:pt x="537" y="84"/>
                </a:lnTo>
                <a:lnTo>
                  <a:pt x="531" y="96"/>
                </a:lnTo>
                <a:lnTo>
                  <a:pt x="525" y="110"/>
                </a:lnTo>
                <a:lnTo>
                  <a:pt x="515" y="139"/>
                </a:lnTo>
                <a:lnTo>
                  <a:pt x="507" y="170"/>
                </a:lnTo>
                <a:lnTo>
                  <a:pt x="499" y="201"/>
                </a:lnTo>
                <a:lnTo>
                  <a:pt x="492" y="229"/>
                </a:lnTo>
                <a:lnTo>
                  <a:pt x="487" y="255"/>
                </a:lnTo>
                <a:lnTo>
                  <a:pt x="481" y="276"/>
                </a:lnTo>
                <a:lnTo>
                  <a:pt x="481" y="276"/>
                </a:lnTo>
                <a:lnTo>
                  <a:pt x="478" y="287"/>
                </a:lnTo>
                <a:lnTo>
                  <a:pt x="476" y="305"/>
                </a:lnTo>
                <a:lnTo>
                  <a:pt x="468" y="355"/>
                </a:lnTo>
                <a:lnTo>
                  <a:pt x="462" y="419"/>
                </a:lnTo>
                <a:lnTo>
                  <a:pt x="456" y="490"/>
                </a:lnTo>
                <a:lnTo>
                  <a:pt x="451" y="560"/>
                </a:lnTo>
                <a:lnTo>
                  <a:pt x="448" y="625"/>
                </a:lnTo>
                <a:lnTo>
                  <a:pt x="446" y="678"/>
                </a:lnTo>
                <a:lnTo>
                  <a:pt x="448" y="696"/>
                </a:lnTo>
                <a:lnTo>
                  <a:pt x="449" y="710"/>
                </a:lnTo>
                <a:lnTo>
                  <a:pt x="449" y="710"/>
                </a:lnTo>
                <a:lnTo>
                  <a:pt x="456" y="751"/>
                </a:lnTo>
                <a:lnTo>
                  <a:pt x="460" y="783"/>
                </a:lnTo>
                <a:lnTo>
                  <a:pt x="462" y="805"/>
                </a:lnTo>
                <a:lnTo>
                  <a:pt x="462" y="812"/>
                </a:lnTo>
                <a:lnTo>
                  <a:pt x="462" y="812"/>
                </a:lnTo>
                <a:lnTo>
                  <a:pt x="456" y="818"/>
                </a:lnTo>
                <a:lnTo>
                  <a:pt x="450" y="824"/>
                </a:lnTo>
                <a:lnTo>
                  <a:pt x="450" y="824"/>
                </a:lnTo>
                <a:lnTo>
                  <a:pt x="446" y="823"/>
                </a:lnTo>
                <a:lnTo>
                  <a:pt x="439" y="821"/>
                </a:lnTo>
                <a:lnTo>
                  <a:pt x="432" y="816"/>
                </a:lnTo>
                <a:lnTo>
                  <a:pt x="428" y="812"/>
                </a:lnTo>
                <a:lnTo>
                  <a:pt x="427" y="808"/>
                </a:lnTo>
                <a:lnTo>
                  <a:pt x="427" y="808"/>
                </a:lnTo>
                <a:lnTo>
                  <a:pt x="427" y="803"/>
                </a:lnTo>
                <a:lnTo>
                  <a:pt x="428" y="796"/>
                </a:lnTo>
                <a:lnTo>
                  <a:pt x="429" y="787"/>
                </a:lnTo>
                <a:lnTo>
                  <a:pt x="429" y="775"/>
                </a:lnTo>
                <a:lnTo>
                  <a:pt x="425" y="760"/>
                </a:lnTo>
                <a:lnTo>
                  <a:pt x="423" y="752"/>
                </a:lnTo>
                <a:lnTo>
                  <a:pt x="419" y="742"/>
                </a:lnTo>
                <a:lnTo>
                  <a:pt x="414" y="731"/>
                </a:lnTo>
                <a:lnTo>
                  <a:pt x="407" y="717"/>
                </a:lnTo>
                <a:lnTo>
                  <a:pt x="398" y="704"/>
                </a:lnTo>
                <a:lnTo>
                  <a:pt x="387" y="689"/>
                </a:lnTo>
                <a:lnTo>
                  <a:pt x="387" y="689"/>
                </a:lnTo>
                <a:lnTo>
                  <a:pt x="343" y="631"/>
                </a:lnTo>
                <a:lnTo>
                  <a:pt x="321" y="604"/>
                </a:lnTo>
                <a:lnTo>
                  <a:pt x="299" y="578"/>
                </a:lnTo>
                <a:lnTo>
                  <a:pt x="275" y="553"/>
                </a:lnTo>
                <a:lnTo>
                  <a:pt x="251" y="529"/>
                </a:lnTo>
                <a:lnTo>
                  <a:pt x="224" y="505"/>
                </a:lnTo>
                <a:lnTo>
                  <a:pt x="195" y="481"/>
                </a:lnTo>
                <a:lnTo>
                  <a:pt x="195" y="481"/>
                </a:lnTo>
                <a:lnTo>
                  <a:pt x="135" y="433"/>
                </a:lnTo>
                <a:lnTo>
                  <a:pt x="106" y="410"/>
                </a:lnTo>
                <a:lnTo>
                  <a:pt x="79" y="389"/>
                </a:lnTo>
                <a:lnTo>
                  <a:pt x="54" y="372"/>
                </a:lnTo>
                <a:lnTo>
                  <a:pt x="33" y="360"/>
                </a:lnTo>
                <a:lnTo>
                  <a:pt x="23" y="355"/>
                </a:lnTo>
                <a:lnTo>
                  <a:pt x="16" y="352"/>
                </a:lnTo>
                <a:lnTo>
                  <a:pt x="10" y="352"/>
                </a:lnTo>
                <a:lnTo>
                  <a:pt x="4" y="353"/>
                </a:lnTo>
                <a:lnTo>
                  <a:pt x="4" y="353"/>
                </a:lnTo>
                <a:lnTo>
                  <a:pt x="2" y="355"/>
                </a:lnTo>
                <a:lnTo>
                  <a:pt x="1" y="357"/>
                </a:lnTo>
                <a:lnTo>
                  <a:pt x="0" y="364"/>
                </a:lnTo>
                <a:lnTo>
                  <a:pt x="1" y="377"/>
                </a:lnTo>
                <a:lnTo>
                  <a:pt x="5" y="391"/>
                </a:lnTo>
                <a:lnTo>
                  <a:pt x="10" y="409"/>
                </a:lnTo>
                <a:lnTo>
                  <a:pt x="16" y="428"/>
                </a:lnTo>
                <a:lnTo>
                  <a:pt x="34" y="473"/>
                </a:lnTo>
                <a:lnTo>
                  <a:pt x="58" y="523"/>
                </a:lnTo>
                <a:lnTo>
                  <a:pt x="86" y="576"/>
                </a:lnTo>
                <a:lnTo>
                  <a:pt x="116" y="628"/>
                </a:lnTo>
                <a:lnTo>
                  <a:pt x="132" y="652"/>
                </a:lnTo>
                <a:lnTo>
                  <a:pt x="148" y="676"/>
                </a:lnTo>
                <a:lnTo>
                  <a:pt x="148" y="676"/>
                </a:lnTo>
                <a:lnTo>
                  <a:pt x="164" y="698"/>
                </a:lnTo>
                <a:lnTo>
                  <a:pt x="182" y="720"/>
                </a:lnTo>
                <a:lnTo>
                  <a:pt x="202" y="741"/>
                </a:lnTo>
                <a:lnTo>
                  <a:pt x="221" y="762"/>
                </a:lnTo>
                <a:lnTo>
                  <a:pt x="241" y="781"/>
                </a:lnTo>
                <a:lnTo>
                  <a:pt x="262" y="800"/>
                </a:lnTo>
                <a:lnTo>
                  <a:pt x="301" y="834"/>
                </a:lnTo>
                <a:lnTo>
                  <a:pt x="336" y="862"/>
                </a:lnTo>
                <a:lnTo>
                  <a:pt x="365" y="883"/>
                </a:lnTo>
                <a:lnTo>
                  <a:pt x="391" y="902"/>
                </a:lnTo>
                <a:lnTo>
                  <a:pt x="391" y="902"/>
                </a:lnTo>
                <a:lnTo>
                  <a:pt x="388" y="902"/>
                </a:lnTo>
                <a:lnTo>
                  <a:pt x="382" y="902"/>
                </a:lnTo>
                <a:lnTo>
                  <a:pt x="366" y="902"/>
                </a:lnTo>
                <a:lnTo>
                  <a:pt x="339" y="906"/>
                </a:lnTo>
                <a:lnTo>
                  <a:pt x="339" y="906"/>
                </a:lnTo>
                <a:lnTo>
                  <a:pt x="323" y="908"/>
                </a:lnTo>
                <a:lnTo>
                  <a:pt x="309" y="912"/>
                </a:lnTo>
                <a:lnTo>
                  <a:pt x="295" y="917"/>
                </a:lnTo>
                <a:lnTo>
                  <a:pt x="283" y="921"/>
                </a:lnTo>
                <a:lnTo>
                  <a:pt x="258" y="933"/>
                </a:lnTo>
                <a:lnTo>
                  <a:pt x="246" y="936"/>
                </a:lnTo>
                <a:lnTo>
                  <a:pt x="232" y="940"/>
                </a:lnTo>
                <a:lnTo>
                  <a:pt x="232" y="940"/>
                </a:lnTo>
                <a:lnTo>
                  <a:pt x="210" y="945"/>
                </a:lnTo>
                <a:lnTo>
                  <a:pt x="195" y="949"/>
                </a:lnTo>
                <a:lnTo>
                  <a:pt x="183" y="951"/>
                </a:lnTo>
                <a:lnTo>
                  <a:pt x="167" y="952"/>
                </a:lnTo>
                <a:lnTo>
                  <a:pt x="167" y="952"/>
                </a:lnTo>
                <a:lnTo>
                  <a:pt x="157" y="952"/>
                </a:lnTo>
                <a:lnTo>
                  <a:pt x="150" y="951"/>
                </a:lnTo>
                <a:lnTo>
                  <a:pt x="143" y="949"/>
                </a:lnTo>
                <a:lnTo>
                  <a:pt x="136" y="946"/>
                </a:lnTo>
                <a:lnTo>
                  <a:pt x="125" y="941"/>
                </a:lnTo>
                <a:lnTo>
                  <a:pt x="120" y="940"/>
                </a:lnTo>
                <a:lnTo>
                  <a:pt x="118" y="941"/>
                </a:lnTo>
                <a:lnTo>
                  <a:pt x="118" y="941"/>
                </a:lnTo>
                <a:lnTo>
                  <a:pt x="117" y="942"/>
                </a:lnTo>
                <a:lnTo>
                  <a:pt x="116" y="945"/>
                </a:lnTo>
                <a:lnTo>
                  <a:pt x="116" y="949"/>
                </a:lnTo>
                <a:lnTo>
                  <a:pt x="118" y="955"/>
                </a:lnTo>
                <a:lnTo>
                  <a:pt x="123" y="960"/>
                </a:lnTo>
                <a:lnTo>
                  <a:pt x="128" y="966"/>
                </a:lnTo>
                <a:lnTo>
                  <a:pt x="133" y="971"/>
                </a:lnTo>
                <a:lnTo>
                  <a:pt x="139" y="973"/>
                </a:lnTo>
                <a:lnTo>
                  <a:pt x="144" y="976"/>
                </a:lnTo>
                <a:lnTo>
                  <a:pt x="144" y="976"/>
                </a:lnTo>
                <a:lnTo>
                  <a:pt x="151" y="974"/>
                </a:lnTo>
                <a:lnTo>
                  <a:pt x="161" y="973"/>
                </a:lnTo>
                <a:lnTo>
                  <a:pt x="183" y="966"/>
                </a:lnTo>
                <a:lnTo>
                  <a:pt x="213" y="956"/>
                </a:lnTo>
                <a:lnTo>
                  <a:pt x="213" y="956"/>
                </a:lnTo>
                <a:lnTo>
                  <a:pt x="273" y="939"/>
                </a:lnTo>
                <a:lnTo>
                  <a:pt x="273" y="939"/>
                </a:lnTo>
                <a:lnTo>
                  <a:pt x="286" y="934"/>
                </a:lnTo>
                <a:lnTo>
                  <a:pt x="302" y="926"/>
                </a:lnTo>
                <a:lnTo>
                  <a:pt x="318" y="919"/>
                </a:lnTo>
                <a:lnTo>
                  <a:pt x="326" y="917"/>
                </a:lnTo>
                <a:lnTo>
                  <a:pt x="331" y="917"/>
                </a:lnTo>
                <a:lnTo>
                  <a:pt x="331" y="917"/>
                </a:lnTo>
                <a:lnTo>
                  <a:pt x="368" y="914"/>
                </a:lnTo>
                <a:lnTo>
                  <a:pt x="393" y="912"/>
                </a:lnTo>
                <a:lnTo>
                  <a:pt x="393" y="912"/>
                </a:lnTo>
                <a:lnTo>
                  <a:pt x="391" y="917"/>
                </a:lnTo>
                <a:lnTo>
                  <a:pt x="388" y="920"/>
                </a:lnTo>
                <a:lnTo>
                  <a:pt x="387" y="926"/>
                </a:lnTo>
                <a:lnTo>
                  <a:pt x="386" y="934"/>
                </a:lnTo>
                <a:lnTo>
                  <a:pt x="387" y="940"/>
                </a:lnTo>
                <a:lnTo>
                  <a:pt x="390" y="947"/>
                </a:lnTo>
                <a:lnTo>
                  <a:pt x="392" y="951"/>
                </a:lnTo>
                <a:lnTo>
                  <a:pt x="396" y="955"/>
                </a:lnTo>
                <a:lnTo>
                  <a:pt x="396" y="955"/>
                </a:lnTo>
                <a:lnTo>
                  <a:pt x="403" y="960"/>
                </a:lnTo>
                <a:lnTo>
                  <a:pt x="411" y="963"/>
                </a:lnTo>
                <a:lnTo>
                  <a:pt x="418" y="966"/>
                </a:lnTo>
                <a:lnTo>
                  <a:pt x="424" y="967"/>
                </a:lnTo>
                <a:lnTo>
                  <a:pt x="434" y="968"/>
                </a:lnTo>
                <a:lnTo>
                  <a:pt x="440" y="968"/>
                </a:lnTo>
                <a:lnTo>
                  <a:pt x="440" y="968"/>
                </a:lnTo>
                <a:lnTo>
                  <a:pt x="440" y="968"/>
                </a:lnTo>
                <a:lnTo>
                  <a:pt x="440" y="968"/>
                </a:lnTo>
                <a:lnTo>
                  <a:pt x="440" y="968"/>
                </a:lnTo>
                <a:lnTo>
                  <a:pt x="440" y="968"/>
                </a:lnTo>
                <a:lnTo>
                  <a:pt x="445" y="976"/>
                </a:lnTo>
                <a:lnTo>
                  <a:pt x="457" y="989"/>
                </a:lnTo>
                <a:lnTo>
                  <a:pt x="463" y="997"/>
                </a:lnTo>
                <a:lnTo>
                  <a:pt x="467" y="1003"/>
                </a:lnTo>
                <a:lnTo>
                  <a:pt x="470" y="1009"/>
                </a:lnTo>
                <a:lnTo>
                  <a:pt x="470" y="1010"/>
                </a:lnTo>
                <a:lnTo>
                  <a:pt x="468" y="1012"/>
                </a:lnTo>
                <a:lnTo>
                  <a:pt x="468" y="1012"/>
                </a:lnTo>
                <a:lnTo>
                  <a:pt x="460" y="1020"/>
                </a:lnTo>
                <a:lnTo>
                  <a:pt x="448" y="1032"/>
                </a:lnTo>
                <a:lnTo>
                  <a:pt x="441" y="1040"/>
                </a:lnTo>
                <a:lnTo>
                  <a:pt x="436" y="1046"/>
                </a:lnTo>
                <a:lnTo>
                  <a:pt x="433" y="1053"/>
                </a:lnTo>
                <a:lnTo>
                  <a:pt x="432" y="1058"/>
                </a:lnTo>
                <a:lnTo>
                  <a:pt x="432" y="1058"/>
                </a:lnTo>
                <a:lnTo>
                  <a:pt x="434" y="1081"/>
                </a:lnTo>
                <a:lnTo>
                  <a:pt x="438" y="1119"/>
                </a:lnTo>
                <a:lnTo>
                  <a:pt x="443" y="1159"/>
                </a:lnTo>
                <a:lnTo>
                  <a:pt x="444" y="1175"/>
                </a:lnTo>
                <a:lnTo>
                  <a:pt x="445" y="1187"/>
                </a:lnTo>
                <a:lnTo>
                  <a:pt x="445" y="1187"/>
                </a:lnTo>
                <a:lnTo>
                  <a:pt x="441" y="1226"/>
                </a:lnTo>
                <a:lnTo>
                  <a:pt x="440" y="1244"/>
                </a:lnTo>
                <a:lnTo>
                  <a:pt x="440" y="1250"/>
                </a:lnTo>
                <a:lnTo>
                  <a:pt x="441" y="1255"/>
                </a:lnTo>
                <a:lnTo>
                  <a:pt x="441" y="1255"/>
                </a:lnTo>
                <a:lnTo>
                  <a:pt x="444" y="1260"/>
                </a:lnTo>
                <a:lnTo>
                  <a:pt x="444" y="1263"/>
                </a:lnTo>
                <a:lnTo>
                  <a:pt x="444" y="1265"/>
                </a:lnTo>
                <a:lnTo>
                  <a:pt x="446" y="1261"/>
                </a:lnTo>
                <a:lnTo>
                  <a:pt x="446" y="1261"/>
                </a:lnTo>
                <a:lnTo>
                  <a:pt x="449" y="1255"/>
                </a:lnTo>
                <a:lnTo>
                  <a:pt x="450" y="1246"/>
                </a:lnTo>
                <a:lnTo>
                  <a:pt x="451" y="1239"/>
                </a:lnTo>
                <a:lnTo>
                  <a:pt x="451" y="1231"/>
                </a:lnTo>
                <a:lnTo>
                  <a:pt x="451" y="1231"/>
                </a:lnTo>
                <a:lnTo>
                  <a:pt x="451" y="1181"/>
                </a:lnTo>
                <a:lnTo>
                  <a:pt x="451" y="1145"/>
                </a:lnTo>
                <a:lnTo>
                  <a:pt x="450" y="1121"/>
                </a:lnTo>
                <a:lnTo>
                  <a:pt x="450" y="1121"/>
                </a:lnTo>
                <a:lnTo>
                  <a:pt x="448" y="1089"/>
                </a:lnTo>
                <a:lnTo>
                  <a:pt x="448" y="1075"/>
                </a:lnTo>
                <a:lnTo>
                  <a:pt x="449" y="1070"/>
                </a:lnTo>
                <a:lnTo>
                  <a:pt x="450" y="1067"/>
                </a:lnTo>
                <a:lnTo>
                  <a:pt x="450" y="1067"/>
                </a:lnTo>
                <a:lnTo>
                  <a:pt x="457" y="1058"/>
                </a:lnTo>
                <a:lnTo>
                  <a:pt x="466" y="1048"/>
                </a:lnTo>
                <a:lnTo>
                  <a:pt x="478" y="1036"/>
                </a:lnTo>
                <a:lnTo>
                  <a:pt x="486" y="1046"/>
                </a:lnTo>
                <a:lnTo>
                  <a:pt x="486" y="1046"/>
                </a:lnTo>
                <a:lnTo>
                  <a:pt x="473" y="1069"/>
                </a:lnTo>
                <a:lnTo>
                  <a:pt x="466" y="1086"/>
                </a:lnTo>
                <a:lnTo>
                  <a:pt x="463" y="1094"/>
                </a:lnTo>
                <a:lnTo>
                  <a:pt x="462" y="1100"/>
                </a:lnTo>
                <a:lnTo>
                  <a:pt x="462" y="1100"/>
                </a:lnTo>
                <a:lnTo>
                  <a:pt x="465" y="1103"/>
                </a:lnTo>
                <a:lnTo>
                  <a:pt x="467" y="1107"/>
                </a:lnTo>
                <a:lnTo>
                  <a:pt x="475" y="1113"/>
                </a:lnTo>
                <a:lnTo>
                  <a:pt x="493" y="1124"/>
                </a:lnTo>
                <a:lnTo>
                  <a:pt x="493" y="1124"/>
                </a:lnTo>
                <a:lnTo>
                  <a:pt x="505" y="1132"/>
                </a:lnTo>
                <a:lnTo>
                  <a:pt x="524" y="1140"/>
                </a:lnTo>
                <a:lnTo>
                  <a:pt x="553" y="1154"/>
                </a:lnTo>
                <a:lnTo>
                  <a:pt x="553" y="1154"/>
                </a:lnTo>
                <a:lnTo>
                  <a:pt x="566" y="1160"/>
                </a:lnTo>
                <a:lnTo>
                  <a:pt x="572" y="1163"/>
                </a:lnTo>
                <a:lnTo>
                  <a:pt x="574" y="1165"/>
                </a:lnTo>
                <a:lnTo>
                  <a:pt x="574" y="1165"/>
                </a:lnTo>
                <a:close/>
                <a:moveTo>
                  <a:pt x="602" y="949"/>
                </a:moveTo>
                <a:lnTo>
                  <a:pt x="602" y="949"/>
                </a:lnTo>
                <a:lnTo>
                  <a:pt x="605" y="949"/>
                </a:lnTo>
                <a:lnTo>
                  <a:pt x="607" y="951"/>
                </a:lnTo>
                <a:lnTo>
                  <a:pt x="616" y="957"/>
                </a:lnTo>
                <a:lnTo>
                  <a:pt x="628" y="968"/>
                </a:lnTo>
                <a:lnTo>
                  <a:pt x="583" y="974"/>
                </a:lnTo>
                <a:lnTo>
                  <a:pt x="583" y="974"/>
                </a:lnTo>
                <a:lnTo>
                  <a:pt x="589" y="971"/>
                </a:lnTo>
                <a:lnTo>
                  <a:pt x="594" y="967"/>
                </a:lnTo>
                <a:lnTo>
                  <a:pt x="598" y="965"/>
                </a:lnTo>
                <a:lnTo>
                  <a:pt x="598" y="965"/>
                </a:lnTo>
                <a:lnTo>
                  <a:pt x="599" y="961"/>
                </a:lnTo>
                <a:lnTo>
                  <a:pt x="601" y="956"/>
                </a:lnTo>
                <a:lnTo>
                  <a:pt x="602" y="949"/>
                </a:lnTo>
                <a:lnTo>
                  <a:pt x="602" y="949"/>
                </a:lnTo>
                <a:close/>
                <a:moveTo>
                  <a:pt x="489" y="1078"/>
                </a:moveTo>
                <a:lnTo>
                  <a:pt x="489" y="1078"/>
                </a:lnTo>
                <a:lnTo>
                  <a:pt x="493" y="1079"/>
                </a:lnTo>
                <a:lnTo>
                  <a:pt x="498" y="1081"/>
                </a:lnTo>
                <a:lnTo>
                  <a:pt x="507" y="1086"/>
                </a:lnTo>
                <a:lnTo>
                  <a:pt x="507" y="1086"/>
                </a:lnTo>
                <a:lnTo>
                  <a:pt x="530" y="1096"/>
                </a:lnTo>
                <a:lnTo>
                  <a:pt x="530" y="1096"/>
                </a:lnTo>
                <a:lnTo>
                  <a:pt x="545" y="1119"/>
                </a:lnTo>
                <a:lnTo>
                  <a:pt x="545" y="1119"/>
                </a:lnTo>
                <a:lnTo>
                  <a:pt x="552" y="1126"/>
                </a:lnTo>
                <a:lnTo>
                  <a:pt x="563" y="1134"/>
                </a:lnTo>
                <a:lnTo>
                  <a:pt x="577" y="1144"/>
                </a:lnTo>
                <a:lnTo>
                  <a:pt x="577" y="1144"/>
                </a:lnTo>
                <a:lnTo>
                  <a:pt x="573" y="1144"/>
                </a:lnTo>
                <a:lnTo>
                  <a:pt x="564" y="1144"/>
                </a:lnTo>
                <a:lnTo>
                  <a:pt x="551" y="1143"/>
                </a:lnTo>
                <a:lnTo>
                  <a:pt x="545" y="1142"/>
                </a:lnTo>
                <a:lnTo>
                  <a:pt x="536" y="1139"/>
                </a:lnTo>
                <a:lnTo>
                  <a:pt x="536" y="1139"/>
                </a:lnTo>
                <a:lnTo>
                  <a:pt x="518" y="1131"/>
                </a:lnTo>
                <a:lnTo>
                  <a:pt x="498" y="1118"/>
                </a:lnTo>
                <a:lnTo>
                  <a:pt x="481" y="1107"/>
                </a:lnTo>
                <a:lnTo>
                  <a:pt x="476" y="1103"/>
                </a:lnTo>
                <a:lnTo>
                  <a:pt x="475" y="1101"/>
                </a:lnTo>
                <a:lnTo>
                  <a:pt x="475" y="1101"/>
                </a:lnTo>
                <a:lnTo>
                  <a:pt x="476" y="1095"/>
                </a:lnTo>
                <a:lnTo>
                  <a:pt x="481" y="1087"/>
                </a:lnTo>
                <a:lnTo>
                  <a:pt x="486" y="1081"/>
                </a:lnTo>
                <a:lnTo>
                  <a:pt x="489" y="1078"/>
                </a:lnTo>
                <a:lnTo>
                  <a:pt x="489" y="1078"/>
                </a:lnTo>
                <a:close/>
                <a:moveTo>
                  <a:pt x="644" y="976"/>
                </a:moveTo>
                <a:lnTo>
                  <a:pt x="644" y="976"/>
                </a:lnTo>
                <a:lnTo>
                  <a:pt x="649" y="973"/>
                </a:lnTo>
                <a:lnTo>
                  <a:pt x="653" y="973"/>
                </a:lnTo>
                <a:lnTo>
                  <a:pt x="654" y="973"/>
                </a:lnTo>
                <a:lnTo>
                  <a:pt x="654" y="974"/>
                </a:lnTo>
                <a:lnTo>
                  <a:pt x="654" y="974"/>
                </a:lnTo>
                <a:lnTo>
                  <a:pt x="660" y="983"/>
                </a:lnTo>
                <a:lnTo>
                  <a:pt x="674" y="1001"/>
                </a:lnTo>
                <a:lnTo>
                  <a:pt x="700" y="1033"/>
                </a:lnTo>
                <a:lnTo>
                  <a:pt x="700" y="1033"/>
                </a:lnTo>
                <a:lnTo>
                  <a:pt x="644" y="976"/>
                </a:lnTo>
                <a:lnTo>
                  <a:pt x="644" y="976"/>
                </a:lnTo>
                <a:close/>
                <a:moveTo>
                  <a:pt x="701" y="1035"/>
                </a:moveTo>
                <a:lnTo>
                  <a:pt x="701" y="1035"/>
                </a:lnTo>
                <a:lnTo>
                  <a:pt x="700" y="1033"/>
                </a:lnTo>
                <a:lnTo>
                  <a:pt x="700" y="1033"/>
                </a:lnTo>
                <a:lnTo>
                  <a:pt x="701" y="1035"/>
                </a:lnTo>
                <a:lnTo>
                  <a:pt x="701" y="10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A22D273-07F4-41DA-AD48-B098C4CAF028}"/>
              </a:ext>
            </a:extLst>
          </p:cNvPr>
          <p:cNvSpPr>
            <a:spLocks/>
          </p:cNvSpPr>
          <p:nvPr/>
        </p:nvSpPr>
        <p:spPr bwMode="auto">
          <a:xfrm>
            <a:off x="333364" y="3129089"/>
            <a:ext cx="1733550" cy="1171575"/>
          </a:xfrm>
          <a:custGeom>
            <a:avLst/>
            <a:gdLst>
              <a:gd name="T0" fmla="*/ 346 w 1092"/>
              <a:gd name="T1" fmla="*/ 79 h 738"/>
              <a:gd name="T2" fmla="*/ 302 w 1092"/>
              <a:gd name="T3" fmla="*/ 74 h 738"/>
              <a:gd name="T4" fmla="*/ 259 w 1092"/>
              <a:gd name="T5" fmla="*/ 89 h 738"/>
              <a:gd name="T6" fmla="*/ 211 w 1092"/>
              <a:gd name="T7" fmla="*/ 106 h 738"/>
              <a:gd name="T8" fmla="*/ 145 w 1092"/>
              <a:gd name="T9" fmla="*/ 102 h 738"/>
              <a:gd name="T10" fmla="*/ 63 w 1092"/>
              <a:gd name="T11" fmla="*/ 113 h 738"/>
              <a:gd name="T12" fmla="*/ 11 w 1092"/>
              <a:gd name="T13" fmla="*/ 144 h 738"/>
              <a:gd name="T14" fmla="*/ 0 w 1092"/>
              <a:gd name="T15" fmla="*/ 177 h 738"/>
              <a:gd name="T16" fmla="*/ 35 w 1092"/>
              <a:gd name="T17" fmla="*/ 235 h 738"/>
              <a:gd name="T18" fmla="*/ 184 w 1092"/>
              <a:gd name="T19" fmla="*/ 361 h 738"/>
              <a:gd name="T20" fmla="*/ 279 w 1092"/>
              <a:gd name="T21" fmla="*/ 417 h 738"/>
              <a:gd name="T22" fmla="*/ 465 w 1092"/>
              <a:gd name="T23" fmla="*/ 465 h 738"/>
              <a:gd name="T24" fmla="*/ 561 w 1092"/>
              <a:gd name="T25" fmla="*/ 488 h 738"/>
              <a:gd name="T26" fmla="*/ 557 w 1092"/>
              <a:gd name="T27" fmla="*/ 523 h 738"/>
              <a:gd name="T28" fmla="*/ 372 w 1092"/>
              <a:gd name="T29" fmla="*/ 632 h 738"/>
              <a:gd name="T30" fmla="*/ 345 w 1092"/>
              <a:gd name="T31" fmla="*/ 648 h 738"/>
              <a:gd name="T32" fmla="*/ 348 w 1092"/>
              <a:gd name="T33" fmla="*/ 656 h 738"/>
              <a:gd name="T34" fmla="*/ 373 w 1092"/>
              <a:gd name="T35" fmla="*/ 640 h 738"/>
              <a:gd name="T36" fmla="*/ 476 w 1092"/>
              <a:gd name="T37" fmla="*/ 587 h 738"/>
              <a:gd name="T38" fmla="*/ 577 w 1092"/>
              <a:gd name="T39" fmla="*/ 550 h 738"/>
              <a:gd name="T40" fmla="*/ 673 w 1092"/>
              <a:gd name="T41" fmla="*/ 698 h 738"/>
              <a:gd name="T42" fmla="*/ 680 w 1092"/>
              <a:gd name="T43" fmla="*/ 733 h 738"/>
              <a:gd name="T44" fmla="*/ 690 w 1092"/>
              <a:gd name="T45" fmla="*/ 737 h 738"/>
              <a:gd name="T46" fmla="*/ 685 w 1092"/>
              <a:gd name="T47" fmla="*/ 704 h 738"/>
              <a:gd name="T48" fmla="*/ 625 w 1092"/>
              <a:gd name="T49" fmla="*/ 534 h 738"/>
              <a:gd name="T50" fmla="*/ 636 w 1092"/>
              <a:gd name="T51" fmla="*/ 514 h 738"/>
              <a:gd name="T52" fmla="*/ 638 w 1092"/>
              <a:gd name="T53" fmla="*/ 485 h 738"/>
              <a:gd name="T54" fmla="*/ 664 w 1092"/>
              <a:gd name="T55" fmla="*/ 497 h 738"/>
              <a:gd name="T56" fmla="*/ 688 w 1092"/>
              <a:gd name="T57" fmla="*/ 527 h 738"/>
              <a:gd name="T58" fmla="*/ 723 w 1092"/>
              <a:gd name="T59" fmla="*/ 562 h 738"/>
              <a:gd name="T60" fmla="*/ 747 w 1092"/>
              <a:gd name="T61" fmla="*/ 575 h 738"/>
              <a:gd name="T62" fmla="*/ 720 w 1092"/>
              <a:gd name="T63" fmla="*/ 541 h 738"/>
              <a:gd name="T64" fmla="*/ 706 w 1092"/>
              <a:gd name="T65" fmla="*/ 524 h 738"/>
              <a:gd name="T66" fmla="*/ 675 w 1092"/>
              <a:gd name="T67" fmla="*/ 492 h 738"/>
              <a:gd name="T68" fmla="*/ 717 w 1092"/>
              <a:gd name="T69" fmla="*/ 496 h 738"/>
              <a:gd name="T70" fmla="*/ 795 w 1092"/>
              <a:gd name="T71" fmla="*/ 480 h 738"/>
              <a:gd name="T72" fmla="*/ 920 w 1092"/>
              <a:gd name="T73" fmla="*/ 412 h 738"/>
              <a:gd name="T74" fmla="*/ 1011 w 1092"/>
              <a:gd name="T75" fmla="*/ 336 h 738"/>
              <a:gd name="T76" fmla="*/ 1081 w 1092"/>
              <a:gd name="T77" fmla="*/ 250 h 738"/>
              <a:gd name="T78" fmla="*/ 1090 w 1092"/>
              <a:gd name="T79" fmla="*/ 212 h 738"/>
              <a:gd name="T80" fmla="*/ 1087 w 1092"/>
              <a:gd name="T81" fmla="*/ 170 h 738"/>
              <a:gd name="T82" fmla="*/ 1060 w 1092"/>
              <a:gd name="T83" fmla="*/ 160 h 738"/>
              <a:gd name="T84" fmla="*/ 1009 w 1092"/>
              <a:gd name="T85" fmla="*/ 158 h 738"/>
              <a:gd name="T86" fmla="*/ 975 w 1092"/>
              <a:gd name="T87" fmla="*/ 137 h 738"/>
              <a:gd name="T88" fmla="*/ 937 w 1092"/>
              <a:gd name="T89" fmla="*/ 118 h 738"/>
              <a:gd name="T90" fmla="*/ 888 w 1092"/>
              <a:gd name="T91" fmla="*/ 105 h 738"/>
              <a:gd name="T92" fmla="*/ 897 w 1092"/>
              <a:gd name="T93" fmla="*/ 81 h 738"/>
              <a:gd name="T94" fmla="*/ 891 w 1092"/>
              <a:gd name="T95" fmla="*/ 30 h 738"/>
              <a:gd name="T96" fmla="*/ 878 w 1092"/>
              <a:gd name="T97" fmla="*/ 21 h 738"/>
              <a:gd name="T98" fmla="*/ 844 w 1092"/>
              <a:gd name="T99" fmla="*/ 22 h 738"/>
              <a:gd name="T100" fmla="*/ 797 w 1092"/>
              <a:gd name="T101" fmla="*/ 19 h 738"/>
              <a:gd name="T102" fmla="*/ 742 w 1092"/>
              <a:gd name="T103" fmla="*/ 42 h 738"/>
              <a:gd name="T104" fmla="*/ 715 w 1092"/>
              <a:gd name="T105" fmla="*/ 59 h 738"/>
              <a:gd name="T106" fmla="*/ 706 w 1092"/>
              <a:gd name="T107" fmla="*/ 81 h 738"/>
              <a:gd name="T108" fmla="*/ 697 w 1092"/>
              <a:gd name="T109" fmla="*/ 104 h 738"/>
              <a:gd name="T110" fmla="*/ 674 w 1092"/>
              <a:gd name="T111" fmla="*/ 86 h 738"/>
              <a:gd name="T112" fmla="*/ 652 w 1092"/>
              <a:gd name="T113" fmla="*/ 56 h 738"/>
              <a:gd name="T114" fmla="*/ 584 w 1092"/>
              <a:gd name="T115" fmla="*/ 27 h 738"/>
              <a:gd name="T116" fmla="*/ 547 w 1092"/>
              <a:gd name="T117" fmla="*/ 8 h 738"/>
              <a:gd name="T118" fmla="*/ 495 w 1092"/>
              <a:gd name="T119" fmla="*/ 4 h 738"/>
              <a:gd name="T120" fmla="*/ 458 w 1092"/>
              <a:gd name="T121" fmla="*/ 3 h 738"/>
              <a:gd name="T122" fmla="*/ 412 w 1092"/>
              <a:gd name="T123" fmla="*/ 26 h 738"/>
              <a:gd name="T124" fmla="*/ 370 w 1092"/>
              <a:gd name="T125" fmla="*/ 63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2" h="738">
                <a:moveTo>
                  <a:pt x="367" y="92"/>
                </a:moveTo>
                <a:lnTo>
                  <a:pt x="367" y="92"/>
                </a:lnTo>
                <a:lnTo>
                  <a:pt x="363" y="89"/>
                </a:lnTo>
                <a:lnTo>
                  <a:pt x="353" y="83"/>
                </a:lnTo>
                <a:lnTo>
                  <a:pt x="346" y="79"/>
                </a:lnTo>
                <a:lnTo>
                  <a:pt x="337" y="77"/>
                </a:lnTo>
                <a:lnTo>
                  <a:pt x="327" y="74"/>
                </a:lnTo>
                <a:lnTo>
                  <a:pt x="316" y="74"/>
                </a:lnTo>
                <a:lnTo>
                  <a:pt x="316" y="74"/>
                </a:lnTo>
                <a:lnTo>
                  <a:pt x="302" y="74"/>
                </a:lnTo>
                <a:lnTo>
                  <a:pt x="289" y="75"/>
                </a:lnTo>
                <a:lnTo>
                  <a:pt x="281" y="78"/>
                </a:lnTo>
                <a:lnTo>
                  <a:pt x="275" y="79"/>
                </a:lnTo>
                <a:lnTo>
                  <a:pt x="265" y="85"/>
                </a:lnTo>
                <a:lnTo>
                  <a:pt x="259" y="89"/>
                </a:lnTo>
                <a:lnTo>
                  <a:pt x="251" y="92"/>
                </a:lnTo>
                <a:lnTo>
                  <a:pt x="251" y="92"/>
                </a:lnTo>
                <a:lnTo>
                  <a:pt x="236" y="100"/>
                </a:lnTo>
                <a:lnTo>
                  <a:pt x="224" y="104"/>
                </a:lnTo>
                <a:lnTo>
                  <a:pt x="211" y="106"/>
                </a:lnTo>
                <a:lnTo>
                  <a:pt x="190" y="106"/>
                </a:lnTo>
                <a:lnTo>
                  <a:pt x="190" y="106"/>
                </a:lnTo>
                <a:lnTo>
                  <a:pt x="170" y="106"/>
                </a:lnTo>
                <a:lnTo>
                  <a:pt x="159" y="105"/>
                </a:lnTo>
                <a:lnTo>
                  <a:pt x="145" y="102"/>
                </a:lnTo>
                <a:lnTo>
                  <a:pt x="122" y="102"/>
                </a:lnTo>
                <a:lnTo>
                  <a:pt x="122" y="102"/>
                </a:lnTo>
                <a:lnTo>
                  <a:pt x="104" y="104"/>
                </a:lnTo>
                <a:lnTo>
                  <a:pt x="84" y="107"/>
                </a:lnTo>
                <a:lnTo>
                  <a:pt x="63" y="113"/>
                </a:lnTo>
                <a:lnTo>
                  <a:pt x="43" y="121"/>
                </a:lnTo>
                <a:lnTo>
                  <a:pt x="34" y="126"/>
                </a:lnTo>
                <a:lnTo>
                  <a:pt x="26" y="132"/>
                </a:lnTo>
                <a:lnTo>
                  <a:pt x="18" y="138"/>
                </a:lnTo>
                <a:lnTo>
                  <a:pt x="11" y="144"/>
                </a:lnTo>
                <a:lnTo>
                  <a:pt x="7" y="152"/>
                </a:lnTo>
                <a:lnTo>
                  <a:pt x="3" y="160"/>
                </a:lnTo>
                <a:lnTo>
                  <a:pt x="0" y="169"/>
                </a:lnTo>
                <a:lnTo>
                  <a:pt x="0" y="177"/>
                </a:lnTo>
                <a:lnTo>
                  <a:pt x="0" y="177"/>
                </a:lnTo>
                <a:lnTo>
                  <a:pt x="3" y="187"/>
                </a:lnTo>
                <a:lnTo>
                  <a:pt x="8" y="198"/>
                </a:lnTo>
                <a:lnTo>
                  <a:pt x="15" y="209"/>
                </a:lnTo>
                <a:lnTo>
                  <a:pt x="24" y="222"/>
                </a:lnTo>
                <a:lnTo>
                  <a:pt x="35" y="235"/>
                </a:lnTo>
                <a:lnTo>
                  <a:pt x="48" y="249"/>
                </a:lnTo>
                <a:lnTo>
                  <a:pt x="79" y="277"/>
                </a:lnTo>
                <a:lnTo>
                  <a:pt x="112" y="305"/>
                </a:lnTo>
                <a:lnTo>
                  <a:pt x="148" y="334"/>
                </a:lnTo>
                <a:lnTo>
                  <a:pt x="184" y="361"/>
                </a:lnTo>
                <a:lnTo>
                  <a:pt x="218" y="385"/>
                </a:lnTo>
                <a:lnTo>
                  <a:pt x="218" y="385"/>
                </a:lnTo>
                <a:lnTo>
                  <a:pt x="235" y="396"/>
                </a:lnTo>
                <a:lnTo>
                  <a:pt x="256" y="407"/>
                </a:lnTo>
                <a:lnTo>
                  <a:pt x="279" y="417"/>
                </a:lnTo>
                <a:lnTo>
                  <a:pt x="305" y="426"/>
                </a:lnTo>
                <a:lnTo>
                  <a:pt x="332" y="434"/>
                </a:lnTo>
                <a:lnTo>
                  <a:pt x="359" y="442"/>
                </a:lnTo>
                <a:lnTo>
                  <a:pt x="415" y="455"/>
                </a:lnTo>
                <a:lnTo>
                  <a:pt x="465" y="465"/>
                </a:lnTo>
                <a:lnTo>
                  <a:pt x="507" y="472"/>
                </a:lnTo>
                <a:lnTo>
                  <a:pt x="546" y="479"/>
                </a:lnTo>
                <a:lnTo>
                  <a:pt x="566" y="475"/>
                </a:lnTo>
                <a:lnTo>
                  <a:pt x="566" y="475"/>
                </a:lnTo>
                <a:lnTo>
                  <a:pt x="561" y="488"/>
                </a:lnTo>
                <a:lnTo>
                  <a:pt x="557" y="504"/>
                </a:lnTo>
                <a:lnTo>
                  <a:pt x="557" y="504"/>
                </a:lnTo>
                <a:lnTo>
                  <a:pt x="556" y="516"/>
                </a:lnTo>
                <a:lnTo>
                  <a:pt x="557" y="520"/>
                </a:lnTo>
                <a:lnTo>
                  <a:pt x="557" y="523"/>
                </a:lnTo>
                <a:lnTo>
                  <a:pt x="560" y="524"/>
                </a:lnTo>
                <a:lnTo>
                  <a:pt x="560" y="524"/>
                </a:lnTo>
                <a:lnTo>
                  <a:pt x="565" y="527"/>
                </a:lnTo>
                <a:lnTo>
                  <a:pt x="566" y="528"/>
                </a:lnTo>
                <a:lnTo>
                  <a:pt x="372" y="632"/>
                </a:lnTo>
                <a:lnTo>
                  <a:pt x="372" y="632"/>
                </a:lnTo>
                <a:lnTo>
                  <a:pt x="366" y="635"/>
                </a:lnTo>
                <a:lnTo>
                  <a:pt x="354" y="641"/>
                </a:lnTo>
                <a:lnTo>
                  <a:pt x="348" y="645"/>
                </a:lnTo>
                <a:lnTo>
                  <a:pt x="345" y="648"/>
                </a:lnTo>
                <a:lnTo>
                  <a:pt x="342" y="652"/>
                </a:lnTo>
                <a:lnTo>
                  <a:pt x="343" y="653"/>
                </a:lnTo>
                <a:lnTo>
                  <a:pt x="345" y="654"/>
                </a:lnTo>
                <a:lnTo>
                  <a:pt x="345" y="654"/>
                </a:lnTo>
                <a:lnTo>
                  <a:pt x="348" y="656"/>
                </a:lnTo>
                <a:lnTo>
                  <a:pt x="352" y="656"/>
                </a:lnTo>
                <a:lnTo>
                  <a:pt x="357" y="653"/>
                </a:lnTo>
                <a:lnTo>
                  <a:pt x="361" y="650"/>
                </a:lnTo>
                <a:lnTo>
                  <a:pt x="369" y="642"/>
                </a:lnTo>
                <a:lnTo>
                  <a:pt x="373" y="640"/>
                </a:lnTo>
                <a:lnTo>
                  <a:pt x="375" y="640"/>
                </a:lnTo>
                <a:lnTo>
                  <a:pt x="375" y="640"/>
                </a:lnTo>
                <a:lnTo>
                  <a:pt x="385" y="635"/>
                </a:lnTo>
                <a:lnTo>
                  <a:pt x="409" y="623"/>
                </a:lnTo>
                <a:lnTo>
                  <a:pt x="476" y="587"/>
                </a:lnTo>
                <a:lnTo>
                  <a:pt x="572" y="534"/>
                </a:lnTo>
                <a:lnTo>
                  <a:pt x="572" y="534"/>
                </a:lnTo>
                <a:lnTo>
                  <a:pt x="573" y="543"/>
                </a:lnTo>
                <a:lnTo>
                  <a:pt x="576" y="549"/>
                </a:lnTo>
                <a:lnTo>
                  <a:pt x="577" y="550"/>
                </a:lnTo>
                <a:lnTo>
                  <a:pt x="579" y="551"/>
                </a:lnTo>
                <a:lnTo>
                  <a:pt x="579" y="551"/>
                </a:lnTo>
                <a:lnTo>
                  <a:pt x="591" y="549"/>
                </a:lnTo>
                <a:lnTo>
                  <a:pt x="595" y="547"/>
                </a:lnTo>
                <a:lnTo>
                  <a:pt x="673" y="698"/>
                </a:lnTo>
                <a:lnTo>
                  <a:pt x="673" y="698"/>
                </a:lnTo>
                <a:lnTo>
                  <a:pt x="673" y="704"/>
                </a:lnTo>
                <a:lnTo>
                  <a:pt x="677" y="718"/>
                </a:lnTo>
                <a:lnTo>
                  <a:pt x="678" y="727"/>
                </a:lnTo>
                <a:lnTo>
                  <a:pt x="680" y="733"/>
                </a:lnTo>
                <a:lnTo>
                  <a:pt x="684" y="737"/>
                </a:lnTo>
                <a:lnTo>
                  <a:pt x="685" y="738"/>
                </a:lnTo>
                <a:lnTo>
                  <a:pt x="688" y="738"/>
                </a:lnTo>
                <a:lnTo>
                  <a:pt x="688" y="738"/>
                </a:lnTo>
                <a:lnTo>
                  <a:pt x="690" y="737"/>
                </a:lnTo>
                <a:lnTo>
                  <a:pt x="690" y="736"/>
                </a:lnTo>
                <a:lnTo>
                  <a:pt x="691" y="731"/>
                </a:lnTo>
                <a:lnTo>
                  <a:pt x="691" y="723"/>
                </a:lnTo>
                <a:lnTo>
                  <a:pt x="689" y="716"/>
                </a:lnTo>
                <a:lnTo>
                  <a:pt x="685" y="704"/>
                </a:lnTo>
                <a:lnTo>
                  <a:pt x="683" y="698"/>
                </a:lnTo>
                <a:lnTo>
                  <a:pt x="603" y="545"/>
                </a:lnTo>
                <a:lnTo>
                  <a:pt x="603" y="545"/>
                </a:lnTo>
                <a:lnTo>
                  <a:pt x="610" y="541"/>
                </a:lnTo>
                <a:lnTo>
                  <a:pt x="625" y="534"/>
                </a:lnTo>
                <a:lnTo>
                  <a:pt x="625" y="534"/>
                </a:lnTo>
                <a:lnTo>
                  <a:pt x="629" y="532"/>
                </a:lnTo>
                <a:lnTo>
                  <a:pt x="632" y="527"/>
                </a:lnTo>
                <a:lnTo>
                  <a:pt x="635" y="520"/>
                </a:lnTo>
                <a:lnTo>
                  <a:pt x="636" y="514"/>
                </a:lnTo>
                <a:lnTo>
                  <a:pt x="638" y="503"/>
                </a:lnTo>
                <a:lnTo>
                  <a:pt x="640" y="498"/>
                </a:lnTo>
                <a:lnTo>
                  <a:pt x="640" y="498"/>
                </a:lnTo>
                <a:lnTo>
                  <a:pt x="638" y="490"/>
                </a:lnTo>
                <a:lnTo>
                  <a:pt x="638" y="485"/>
                </a:lnTo>
                <a:lnTo>
                  <a:pt x="638" y="482"/>
                </a:lnTo>
                <a:lnTo>
                  <a:pt x="640" y="481"/>
                </a:lnTo>
                <a:lnTo>
                  <a:pt x="651" y="481"/>
                </a:lnTo>
                <a:lnTo>
                  <a:pt x="651" y="481"/>
                </a:lnTo>
                <a:lnTo>
                  <a:pt x="664" y="497"/>
                </a:lnTo>
                <a:lnTo>
                  <a:pt x="673" y="508"/>
                </a:lnTo>
                <a:lnTo>
                  <a:pt x="679" y="517"/>
                </a:lnTo>
                <a:lnTo>
                  <a:pt x="679" y="517"/>
                </a:lnTo>
                <a:lnTo>
                  <a:pt x="682" y="522"/>
                </a:lnTo>
                <a:lnTo>
                  <a:pt x="688" y="527"/>
                </a:lnTo>
                <a:lnTo>
                  <a:pt x="699" y="535"/>
                </a:lnTo>
                <a:lnTo>
                  <a:pt x="699" y="535"/>
                </a:lnTo>
                <a:lnTo>
                  <a:pt x="711" y="547"/>
                </a:lnTo>
                <a:lnTo>
                  <a:pt x="718" y="555"/>
                </a:lnTo>
                <a:lnTo>
                  <a:pt x="723" y="562"/>
                </a:lnTo>
                <a:lnTo>
                  <a:pt x="723" y="562"/>
                </a:lnTo>
                <a:lnTo>
                  <a:pt x="726" y="565"/>
                </a:lnTo>
                <a:lnTo>
                  <a:pt x="729" y="567"/>
                </a:lnTo>
                <a:lnTo>
                  <a:pt x="737" y="571"/>
                </a:lnTo>
                <a:lnTo>
                  <a:pt x="747" y="575"/>
                </a:lnTo>
                <a:lnTo>
                  <a:pt x="747" y="575"/>
                </a:lnTo>
                <a:lnTo>
                  <a:pt x="734" y="562"/>
                </a:lnTo>
                <a:lnTo>
                  <a:pt x="725" y="551"/>
                </a:lnTo>
                <a:lnTo>
                  <a:pt x="721" y="546"/>
                </a:lnTo>
                <a:lnTo>
                  <a:pt x="720" y="541"/>
                </a:lnTo>
                <a:lnTo>
                  <a:pt x="720" y="541"/>
                </a:lnTo>
                <a:lnTo>
                  <a:pt x="713" y="532"/>
                </a:lnTo>
                <a:lnTo>
                  <a:pt x="712" y="528"/>
                </a:lnTo>
                <a:lnTo>
                  <a:pt x="712" y="528"/>
                </a:lnTo>
                <a:lnTo>
                  <a:pt x="706" y="524"/>
                </a:lnTo>
                <a:lnTo>
                  <a:pt x="696" y="517"/>
                </a:lnTo>
                <a:lnTo>
                  <a:pt x="696" y="517"/>
                </a:lnTo>
                <a:lnTo>
                  <a:pt x="690" y="511"/>
                </a:lnTo>
                <a:lnTo>
                  <a:pt x="684" y="502"/>
                </a:lnTo>
                <a:lnTo>
                  <a:pt x="675" y="492"/>
                </a:lnTo>
                <a:lnTo>
                  <a:pt x="675" y="492"/>
                </a:lnTo>
                <a:lnTo>
                  <a:pt x="683" y="493"/>
                </a:lnTo>
                <a:lnTo>
                  <a:pt x="690" y="495"/>
                </a:lnTo>
                <a:lnTo>
                  <a:pt x="702" y="496"/>
                </a:lnTo>
                <a:lnTo>
                  <a:pt x="717" y="496"/>
                </a:lnTo>
                <a:lnTo>
                  <a:pt x="736" y="495"/>
                </a:lnTo>
                <a:lnTo>
                  <a:pt x="757" y="491"/>
                </a:lnTo>
                <a:lnTo>
                  <a:pt x="782" y="485"/>
                </a:lnTo>
                <a:lnTo>
                  <a:pt x="782" y="485"/>
                </a:lnTo>
                <a:lnTo>
                  <a:pt x="795" y="480"/>
                </a:lnTo>
                <a:lnTo>
                  <a:pt x="809" y="475"/>
                </a:lnTo>
                <a:lnTo>
                  <a:pt x="836" y="463"/>
                </a:lnTo>
                <a:lnTo>
                  <a:pt x="865" y="448"/>
                </a:lnTo>
                <a:lnTo>
                  <a:pt x="893" y="431"/>
                </a:lnTo>
                <a:lnTo>
                  <a:pt x="920" y="412"/>
                </a:lnTo>
                <a:lnTo>
                  <a:pt x="945" y="393"/>
                </a:lnTo>
                <a:lnTo>
                  <a:pt x="969" y="374"/>
                </a:lnTo>
                <a:lnTo>
                  <a:pt x="991" y="354"/>
                </a:lnTo>
                <a:lnTo>
                  <a:pt x="991" y="354"/>
                </a:lnTo>
                <a:lnTo>
                  <a:pt x="1011" y="336"/>
                </a:lnTo>
                <a:lnTo>
                  <a:pt x="1029" y="318"/>
                </a:lnTo>
                <a:lnTo>
                  <a:pt x="1045" y="299"/>
                </a:lnTo>
                <a:lnTo>
                  <a:pt x="1060" y="282"/>
                </a:lnTo>
                <a:lnTo>
                  <a:pt x="1072" y="266"/>
                </a:lnTo>
                <a:lnTo>
                  <a:pt x="1081" y="250"/>
                </a:lnTo>
                <a:lnTo>
                  <a:pt x="1087" y="236"/>
                </a:lnTo>
                <a:lnTo>
                  <a:pt x="1088" y="229"/>
                </a:lnTo>
                <a:lnTo>
                  <a:pt x="1088" y="223"/>
                </a:lnTo>
                <a:lnTo>
                  <a:pt x="1088" y="223"/>
                </a:lnTo>
                <a:lnTo>
                  <a:pt x="1090" y="212"/>
                </a:lnTo>
                <a:lnTo>
                  <a:pt x="1091" y="201"/>
                </a:lnTo>
                <a:lnTo>
                  <a:pt x="1092" y="192"/>
                </a:lnTo>
                <a:lnTo>
                  <a:pt x="1092" y="183"/>
                </a:lnTo>
                <a:lnTo>
                  <a:pt x="1091" y="176"/>
                </a:lnTo>
                <a:lnTo>
                  <a:pt x="1087" y="170"/>
                </a:lnTo>
                <a:lnTo>
                  <a:pt x="1085" y="168"/>
                </a:lnTo>
                <a:lnTo>
                  <a:pt x="1081" y="165"/>
                </a:lnTo>
                <a:lnTo>
                  <a:pt x="1071" y="163"/>
                </a:lnTo>
                <a:lnTo>
                  <a:pt x="1071" y="163"/>
                </a:lnTo>
                <a:lnTo>
                  <a:pt x="1060" y="160"/>
                </a:lnTo>
                <a:lnTo>
                  <a:pt x="1050" y="160"/>
                </a:lnTo>
                <a:lnTo>
                  <a:pt x="1032" y="160"/>
                </a:lnTo>
                <a:lnTo>
                  <a:pt x="1023" y="161"/>
                </a:lnTo>
                <a:lnTo>
                  <a:pt x="1016" y="160"/>
                </a:lnTo>
                <a:lnTo>
                  <a:pt x="1009" y="158"/>
                </a:lnTo>
                <a:lnTo>
                  <a:pt x="1004" y="153"/>
                </a:lnTo>
                <a:lnTo>
                  <a:pt x="1004" y="153"/>
                </a:lnTo>
                <a:lnTo>
                  <a:pt x="996" y="148"/>
                </a:lnTo>
                <a:lnTo>
                  <a:pt x="990" y="143"/>
                </a:lnTo>
                <a:lnTo>
                  <a:pt x="975" y="137"/>
                </a:lnTo>
                <a:lnTo>
                  <a:pt x="963" y="133"/>
                </a:lnTo>
                <a:lnTo>
                  <a:pt x="957" y="132"/>
                </a:lnTo>
                <a:lnTo>
                  <a:pt x="957" y="132"/>
                </a:lnTo>
                <a:lnTo>
                  <a:pt x="950" y="128"/>
                </a:lnTo>
                <a:lnTo>
                  <a:pt x="937" y="118"/>
                </a:lnTo>
                <a:lnTo>
                  <a:pt x="924" y="110"/>
                </a:lnTo>
                <a:lnTo>
                  <a:pt x="916" y="105"/>
                </a:lnTo>
                <a:lnTo>
                  <a:pt x="916" y="105"/>
                </a:lnTo>
                <a:lnTo>
                  <a:pt x="900" y="105"/>
                </a:lnTo>
                <a:lnTo>
                  <a:pt x="888" y="105"/>
                </a:lnTo>
                <a:lnTo>
                  <a:pt x="888" y="105"/>
                </a:lnTo>
                <a:lnTo>
                  <a:pt x="889" y="102"/>
                </a:lnTo>
                <a:lnTo>
                  <a:pt x="893" y="95"/>
                </a:lnTo>
                <a:lnTo>
                  <a:pt x="895" y="89"/>
                </a:lnTo>
                <a:lnTo>
                  <a:pt x="897" y="81"/>
                </a:lnTo>
                <a:lnTo>
                  <a:pt x="897" y="73"/>
                </a:lnTo>
                <a:lnTo>
                  <a:pt x="895" y="62"/>
                </a:lnTo>
                <a:lnTo>
                  <a:pt x="895" y="62"/>
                </a:lnTo>
                <a:lnTo>
                  <a:pt x="893" y="42"/>
                </a:lnTo>
                <a:lnTo>
                  <a:pt x="891" y="30"/>
                </a:lnTo>
                <a:lnTo>
                  <a:pt x="888" y="26"/>
                </a:lnTo>
                <a:lnTo>
                  <a:pt x="886" y="24"/>
                </a:lnTo>
                <a:lnTo>
                  <a:pt x="883" y="21"/>
                </a:lnTo>
                <a:lnTo>
                  <a:pt x="878" y="21"/>
                </a:lnTo>
                <a:lnTo>
                  <a:pt x="878" y="21"/>
                </a:lnTo>
                <a:lnTo>
                  <a:pt x="872" y="21"/>
                </a:lnTo>
                <a:lnTo>
                  <a:pt x="867" y="22"/>
                </a:lnTo>
                <a:lnTo>
                  <a:pt x="860" y="22"/>
                </a:lnTo>
                <a:lnTo>
                  <a:pt x="844" y="22"/>
                </a:lnTo>
                <a:lnTo>
                  <a:pt x="844" y="22"/>
                </a:lnTo>
                <a:lnTo>
                  <a:pt x="828" y="20"/>
                </a:lnTo>
                <a:lnTo>
                  <a:pt x="817" y="17"/>
                </a:lnTo>
                <a:lnTo>
                  <a:pt x="808" y="16"/>
                </a:lnTo>
                <a:lnTo>
                  <a:pt x="797" y="19"/>
                </a:lnTo>
                <a:lnTo>
                  <a:pt x="797" y="19"/>
                </a:lnTo>
                <a:lnTo>
                  <a:pt x="782" y="24"/>
                </a:lnTo>
                <a:lnTo>
                  <a:pt x="766" y="30"/>
                </a:lnTo>
                <a:lnTo>
                  <a:pt x="752" y="37"/>
                </a:lnTo>
                <a:lnTo>
                  <a:pt x="742" y="42"/>
                </a:lnTo>
                <a:lnTo>
                  <a:pt x="742" y="42"/>
                </a:lnTo>
                <a:lnTo>
                  <a:pt x="734" y="48"/>
                </a:lnTo>
                <a:lnTo>
                  <a:pt x="726" y="52"/>
                </a:lnTo>
                <a:lnTo>
                  <a:pt x="726" y="52"/>
                </a:lnTo>
                <a:lnTo>
                  <a:pt x="721" y="54"/>
                </a:lnTo>
                <a:lnTo>
                  <a:pt x="715" y="59"/>
                </a:lnTo>
                <a:lnTo>
                  <a:pt x="710" y="65"/>
                </a:lnTo>
                <a:lnTo>
                  <a:pt x="709" y="69"/>
                </a:lnTo>
                <a:lnTo>
                  <a:pt x="709" y="73"/>
                </a:lnTo>
                <a:lnTo>
                  <a:pt x="709" y="73"/>
                </a:lnTo>
                <a:lnTo>
                  <a:pt x="706" y="81"/>
                </a:lnTo>
                <a:lnTo>
                  <a:pt x="704" y="91"/>
                </a:lnTo>
                <a:lnTo>
                  <a:pt x="700" y="101"/>
                </a:lnTo>
                <a:lnTo>
                  <a:pt x="700" y="101"/>
                </a:lnTo>
                <a:lnTo>
                  <a:pt x="699" y="102"/>
                </a:lnTo>
                <a:lnTo>
                  <a:pt x="697" y="104"/>
                </a:lnTo>
                <a:lnTo>
                  <a:pt x="695" y="105"/>
                </a:lnTo>
                <a:lnTo>
                  <a:pt x="691" y="104"/>
                </a:lnTo>
                <a:lnTo>
                  <a:pt x="686" y="100"/>
                </a:lnTo>
                <a:lnTo>
                  <a:pt x="680" y="95"/>
                </a:lnTo>
                <a:lnTo>
                  <a:pt x="674" y="86"/>
                </a:lnTo>
                <a:lnTo>
                  <a:pt x="674" y="86"/>
                </a:lnTo>
                <a:lnTo>
                  <a:pt x="662" y="69"/>
                </a:lnTo>
                <a:lnTo>
                  <a:pt x="657" y="61"/>
                </a:lnTo>
                <a:lnTo>
                  <a:pt x="654" y="57"/>
                </a:lnTo>
                <a:lnTo>
                  <a:pt x="652" y="56"/>
                </a:lnTo>
                <a:lnTo>
                  <a:pt x="642" y="52"/>
                </a:lnTo>
                <a:lnTo>
                  <a:pt x="642" y="52"/>
                </a:lnTo>
                <a:lnTo>
                  <a:pt x="625" y="45"/>
                </a:lnTo>
                <a:lnTo>
                  <a:pt x="604" y="36"/>
                </a:lnTo>
                <a:lnTo>
                  <a:pt x="584" y="27"/>
                </a:lnTo>
                <a:lnTo>
                  <a:pt x="577" y="24"/>
                </a:lnTo>
                <a:lnTo>
                  <a:pt x="572" y="21"/>
                </a:lnTo>
                <a:lnTo>
                  <a:pt x="572" y="21"/>
                </a:lnTo>
                <a:lnTo>
                  <a:pt x="562" y="14"/>
                </a:lnTo>
                <a:lnTo>
                  <a:pt x="547" y="8"/>
                </a:lnTo>
                <a:lnTo>
                  <a:pt x="533" y="1"/>
                </a:lnTo>
                <a:lnTo>
                  <a:pt x="527" y="0"/>
                </a:lnTo>
                <a:lnTo>
                  <a:pt x="522" y="0"/>
                </a:lnTo>
                <a:lnTo>
                  <a:pt x="522" y="0"/>
                </a:lnTo>
                <a:lnTo>
                  <a:pt x="495" y="4"/>
                </a:lnTo>
                <a:lnTo>
                  <a:pt x="474" y="5"/>
                </a:lnTo>
                <a:lnTo>
                  <a:pt x="474" y="5"/>
                </a:lnTo>
                <a:lnTo>
                  <a:pt x="471" y="4"/>
                </a:lnTo>
                <a:lnTo>
                  <a:pt x="465" y="3"/>
                </a:lnTo>
                <a:lnTo>
                  <a:pt x="458" y="3"/>
                </a:lnTo>
                <a:lnTo>
                  <a:pt x="453" y="4"/>
                </a:lnTo>
                <a:lnTo>
                  <a:pt x="448" y="5"/>
                </a:lnTo>
                <a:lnTo>
                  <a:pt x="448" y="5"/>
                </a:lnTo>
                <a:lnTo>
                  <a:pt x="412" y="26"/>
                </a:lnTo>
                <a:lnTo>
                  <a:pt x="412" y="26"/>
                </a:lnTo>
                <a:lnTo>
                  <a:pt x="390" y="40"/>
                </a:lnTo>
                <a:lnTo>
                  <a:pt x="379" y="48"/>
                </a:lnTo>
                <a:lnTo>
                  <a:pt x="373" y="54"/>
                </a:lnTo>
                <a:lnTo>
                  <a:pt x="373" y="54"/>
                </a:lnTo>
                <a:lnTo>
                  <a:pt x="370" y="63"/>
                </a:lnTo>
                <a:lnTo>
                  <a:pt x="368" y="75"/>
                </a:lnTo>
                <a:lnTo>
                  <a:pt x="367" y="92"/>
                </a:lnTo>
                <a:lnTo>
                  <a:pt x="367" y="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04A41D41-18BF-4EE7-A9B4-FABACFFCB5A8}"/>
              </a:ext>
            </a:extLst>
          </p:cNvPr>
          <p:cNvSpPr>
            <a:spLocks/>
          </p:cNvSpPr>
          <p:nvPr/>
        </p:nvSpPr>
        <p:spPr bwMode="auto">
          <a:xfrm>
            <a:off x="6173531" y="2772128"/>
            <a:ext cx="1452563" cy="1616075"/>
          </a:xfrm>
          <a:custGeom>
            <a:avLst/>
            <a:gdLst>
              <a:gd name="T0" fmla="*/ 416 w 915"/>
              <a:gd name="T1" fmla="*/ 326 h 1018"/>
              <a:gd name="T2" fmla="*/ 304 w 915"/>
              <a:gd name="T3" fmla="*/ 197 h 1018"/>
              <a:gd name="T4" fmla="*/ 161 w 915"/>
              <a:gd name="T5" fmla="*/ 96 h 1018"/>
              <a:gd name="T6" fmla="*/ 39 w 915"/>
              <a:gd name="T7" fmla="*/ 47 h 1018"/>
              <a:gd name="T8" fmla="*/ 13 w 915"/>
              <a:gd name="T9" fmla="*/ 55 h 1018"/>
              <a:gd name="T10" fmla="*/ 3 w 915"/>
              <a:gd name="T11" fmla="*/ 116 h 1018"/>
              <a:gd name="T12" fmla="*/ 39 w 915"/>
              <a:gd name="T13" fmla="*/ 247 h 1018"/>
              <a:gd name="T14" fmla="*/ 110 w 915"/>
              <a:gd name="T15" fmla="*/ 529 h 1018"/>
              <a:gd name="T16" fmla="*/ 125 w 915"/>
              <a:gd name="T17" fmla="*/ 572 h 1018"/>
              <a:gd name="T18" fmla="*/ 157 w 915"/>
              <a:gd name="T19" fmla="*/ 595 h 1018"/>
              <a:gd name="T20" fmla="*/ 309 w 915"/>
              <a:gd name="T21" fmla="*/ 648 h 1018"/>
              <a:gd name="T22" fmla="*/ 331 w 915"/>
              <a:gd name="T23" fmla="*/ 676 h 1018"/>
              <a:gd name="T24" fmla="*/ 325 w 915"/>
              <a:gd name="T25" fmla="*/ 700 h 1018"/>
              <a:gd name="T26" fmla="*/ 277 w 915"/>
              <a:gd name="T27" fmla="*/ 723 h 1018"/>
              <a:gd name="T28" fmla="*/ 133 w 915"/>
              <a:gd name="T29" fmla="*/ 748 h 1018"/>
              <a:gd name="T30" fmla="*/ 95 w 915"/>
              <a:gd name="T31" fmla="*/ 782 h 1018"/>
              <a:gd name="T32" fmla="*/ 100 w 915"/>
              <a:gd name="T33" fmla="*/ 828 h 1018"/>
              <a:gd name="T34" fmla="*/ 109 w 915"/>
              <a:gd name="T35" fmla="*/ 860 h 1018"/>
              <a:gd name="T36" fmla="*/ 123 w 915"/>
              <a:gd name="T37" fmla="*/ 881 h 1018"/>
              <a:gd name="T38" fmla="*/ 125 w 915"/>
              <a:gd name="T39" fmla="*/ 910 h 1018"/>
              <a:gd name="T40" fmla="*/ 165 w 915"/>
              <a:gd name="T41" fmla="*/ 915 h 1018"/>
              <a:gd name="T42" fmla="*/ 171 w 915"/>
              <a:gd name="T43" fmla="*/ 931 h 1018"/>
              <a:gd name="T44" fmla="*/ 122 w 915"/>
              <a:gd name="T45" fmla="*/ 976 h 1018"/>
              <a:gd name="T46" fmla="*/ 84 w 915"/>
              <a:gd name="T47" fmla="*/ 1008 h 1018"/>
              <a:gd name="T48" fmla="*/ 149 w 915"/>
              <a:gd name="T49" fmla="*/ 984 h 1018"/>
              <a:gd name="T50" fmla="*/ 206 w 915"/>
              <a:gd name="T51" fmla="*/ 968 h 1018"/>
              <a:gd name="T52" fmla="*/ 256 w 915"/>
              <a:gd name="T53" fmla="*/ 980 h 1018"/>
              <a:gd name="T54" fmla="*/ 273 w 915"/>
              <a:gd name="T55" fmla="*/ 1005 h 1018"/>
              <a:gd name="T56" fmla="*/ 303 w 915"/>
              <a:gd name="T57" fmla="*/ 1016 h 1018"/>
              <a:gd name="T58" fmla="*/ 319 w 915"/>
              <a:gd name="T59" fmla="*/ 986 h 1018"/>
              <a:gd name="T60" fmla="*/ 370 w 915"/>
              <a:gd name="T61" fmla="*/ 969 h 1018"/>
              <a:gd name="T62" fmla="*/ 406 w 915"/>
              <a:gd name="T63" fmla="*/ 947 h 1018"/>
              <a:gd name="T64" fmla="*/ 427 w 915"/>
              <a:gd name="T65" fmla="*/ 948 h 1018"/>
              <a:gd name="T66" fmla="*/ 497 w 915"/>
              <a:gd name="T67" fmla="*/ 846 h 1018"/>
              <a:gd name="T68" fmla="*/ 534 w 915"/>
              <a:gd name="T69" fmla="*/ 824 h 1018"/>
              <a:gd name="T70" fmla="*/ 506 w 915"/>
              <a:gd name="T71" fmla="*/ 890 h 1018"/>
              <a:gd name="T72" fmla="*/ 506 w 915"/>
              <a:gd name="T73" fmla="*/ 976 h 1018"/>
              <a:gd name="T74" fmla="*/ 528 w 915"/>
              <a:gd name="T75" fmla="*/ 980 h 1018"/>
              <a:gd name="T76" fmla="*/ 588 w 915"/>
              <a:gd name="T77" fmla="*/ 917 h 1018"/>
              <a:gd name="T78" fmla="*/ 654 w 915"/>
              <a:gd name="T79" fmla="*/ 858 h 1018"/>
              <a:gd name="T80" fmla="*/ 688 w 915"/>
              <a:gd name="T81" fmla="*/ 825 h 1018"/>
              <a:gd name="T82" fmla="*/ 702 w 915"/>
              <a:gd name="T83" fmla="*/ 788 h 1018"/>
              <a:gd name="T84" fmla="*/ 731 w 915"/>
              <a:gd name="T85" fmla="*/ 758 h 1018"/>
              <a:gd name="T86" fmla="*/ 734 w 915"/>
              <a:gd name="T87" fmla="*/ 739 h 1018"/>
              <a:gd name="T88" fmla="*/ 712 w 915"/>
              <a:gd name="T89" fmla="*/ 708 h 1018"/>
              <a:gd name="T90" fmla="*/ 759 w 915"/>
              <a:gd name="T91" fmla="*/ 657 h 1018"/>
              <a:gd name="T92" fmla="*/ 909 w 915"/>
              <a:gd name="T93" fmla="*/ 556 h 1018"/>
              <a:gd name="T94" fmla="*/ 911 w 915"/>
              <a:gd name="T95" fmla="*/ 520 h 1018"/>
              <a:gd name="T96" fmla="*/ 902 w 915"/>
              <a:gd name="T97" fmla="*/ 520 h 1018"/>
              <a:gd name="T98" fmla="*/ 891 w 915"/>
              <a:gd name="T99" fmla="*/ 556 h 1018"/>
              <a:gd name="T100" fmla="*/ 744 w 915"/>
              <a:gd name="T101" fmla="*/ 657 h 1018"/>
              <a:gd name="T102" fmla="*/ 690 w 915"/>
              <a:gd name="T103" fmla="*/ 711 h 1018"/>
              <a:gd name="T104" fmla="*/ 689 w 915"/>
              <a:gd name="T105" fmla="*/ 652 h 1018"/>
              <a:gd name="T106" fmla="*/ 716 w 915"/>
              <a:gd name="T107" fmla="*/ 207 h 1018"/>
              <a:gd name="T108" fmla="*/ 700 w 915"/>
              <a:gd name="T109" fmla="*/ 65 h 1018"/>
              <a:gd name="T110" fmla="*/ 666 w 915"/>
              <a:gd name="T111" fmla="*/ 4 h 1018"/>
              <a:gd name="T112" fmla="*/ 642 w 915"/>
              <a:gd name="T113" fmla="*/ 3 h 1018"/>
              <a:gd name="T114" fmla="*/ 621 w 915"/>
              <a:gd name="T115" fmla="*/ 75 h 1018"/>
              <a:gd name="T116" fmla="*/ 598 w 915"/>
              <a:gd name="T117" fmla="*/ 262 h 1018"/>
              <a:gd name="T118" fmla="*/ 568 w 915"/>
              <a:gd name="T119" fmla="*/ 367 h 1018"/>
              <a:gd name="T120" fmla="*/ 556 w 915"/>
              <a:gd name="T121" fmla="*/ 530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5" h="1018">
                <a:moveTo>
                  <a:pt x="556" y="530"/>
                </a:moveTo>
                <a:lnTo>
                  <a:pt x="556" y="530"/>
                </a:lnTo>
                <a:lnTo>
                  <a:pt x="535" y="498"/>
                </a:lnTo>
                <a:lnTo>
                  <a:pt x="481" y="419"/>
                </a:lnTo>
                <a:lnTo>
                  <a:pt x="449" y="373"/>
                </a:lnTo>
                <a:lnTo>
                  <a:pt x="416" y="326"/>
                </a:lnTo>
                <a:lnTo>
                  <a:pt x="384" y="283"/>
                </a:lnTo>
                <a:lnTo>
                  <a:pt x="356" y="247"/>
                </a:lnTo>
                <a:lnTo>
                  <a:pt x="356" y="247"/>
                </a:lnTo>
                <a:lnTo>
                  <a:pt x="341" y="231"/>
                </a:lnTo>
                <a:lnTo>
                  <a:pt x="324" y="214"/>
                </a:lnTo>
                <a:lnTo>
                  <a:pt x="304" y="197"/>
                </a:lnTo>
                <a:lnTo>
                  <a:pt x="283" y="178"/>
                </a:lnTo>
                <a:lnTo>
                  <a:pt x="260" y="161"/>
                </a:lnTo>
                <a:lnTo>
                  <a:pt x="236" y="144"/>
                </a:lnTo>
                <a:lnTo>
                  <a:pt x="212" y="127"/>
                </a:lnTo>
                <a:lnTo>
                  <a:pt x="186" y="111"/>
                </a:lnTo>
                <a:lnTo>
                  <a:pt x="161" y="96"/>
                </a:lnTo>
                <a:lnTo>
                  <a:pt x="138" y="82"/>
                </a:lnTo>
                <a:lnTo>
                  <a:pt x="115" y="71"/>
                </a:lnTo>
                <a:lnTo>
                  <a:pt x="93" y="62"/>
                </a:lnTo>
                <a:lnTo>
                  <a:pt x="72" y="54"/>
                </a:lnTo>
                <a:lnTo>
                  <a:pt x="55" y="49"/>
                </a:lnTo>
                <a:lnTo>
                  <a:pt x="39" y="47"/>
                </a:lnTo>
                <a:lnTo>
                  <a:pt x="32" y="48"/>
                </a:lnTo>
                <a:lnTo>
                  <a:pt x="26" y="48"/>
                </a:lnTo>
                <a:lnTo>
                  <a:pt x="26" y="48"/>
                </a:lnTo>
                <a:lnTo>
                  <a:pt x="21" y="50"/>
                </a:lnTo>
                <a:lnTo>
                  <a:pt x="16" y="53"/>
                </a:lnTo>
                <a:lnTo>
                  <a:pt x="13" y="55"/>
                </a:lnTo>
                <a:lnTo>
                  <a:pt x="9" y="59"/>
                </a:lnTo>
                <a:lnTo>
                  <a:pt x="4" y="66"/>
                </a:lnTo>
                <a:lnTo>
                  <a:pt x="2" y="78"/>
                </a:lnTo>
                <a:lnTo>
                  <a:pt x="0" y="89"/>
                </a:lnTo>
                <a:lnTo>
                  <a:pt x="0" y="101"/>
                </a:lnTo>
                <a:lnTo>
                  <a:pt x="3" y="116"/>
                </a:lnTo>
                <a:lnTo>
                  <a:pt x="5" y="130"/>
                </a:lnTo>
                <a:lnTo>
                  <a:pt x="13" y="160"/>
                </a:lnTo>
                <a:lnTo>
                  <a:pt x="23" y="192"/>
                </a:lnTo>
                <a:lnTo>
                  <a:pt x="31" y="221"/>
                </a:lnTo>
                <a:lnTo>
                  <a:pt x="39" y="247"/>
                </a:lnTo>
                <a:lnTo>
                  <a:pt x="39" y="247"/>
                </a:lnTo>
                <a:lnTo>
                  <a:pt x="53" y="312"/>
                </a:lnTo>
                <a:lnTo>
                  <a:pt x="73" y="400"/>
                </a:lnTo>
                <a:lnTo>
                  <a:pt x="84" y="444"/>
                </a:lnTo>
                <a:lnTo>
                  <a:pt x="95" y="483"/>
                </a:lnTo>
                <a:lnTo>
                  <a:pt x="105" y="515"/>
                </a:lnTo>
                <a:lnTo>
                  <a:pt x="110" y="529"/>
                </a:lnTo>
                <a:lnTo>
                  <a:pt x="115" y="537"/>
                </a:lnTo>
                <a:lnTo>
                  <a:pt x="115" y="537"/>
                </a:lnTo>
                <a:lnTo>
                  <a:pt x="121" y="552"/>
                </a:lnTo>
                <a:lnTo>
                  <a:pt x="123" y="561"/>
                </a:lnTo>
                <a:lnTo>
                  <a:pt x="125" y="568"/>
                </a:lnTo>
                <a:lnTo>
                  <a:pt x="125" y="572"/>
                </a:lnTo>
                <a:lnTo>
                  <a:pt x="126" y="576"/>
                </a:lnTo>
                <a:lnTo>
                  <a:pt x="130" y="579"/>
                </a:lnTo>
                <a:lnTo>
                  <a:pt x="136" y="584"/>
                </a:lnTo>
                <a:lnTo>
                  <a:pt x="148" y="592"/>
                </a:lnTo>
                <a:lnTo>
                  <a:pt x="148" y="592"/>
                </a:lnTo>
                <a:lnTo>
                  <a:pt x="157" y="595"/>
                </a:lnTo>
                <a:lnTo>
                  <a:pt x="166" y="600"/>
                </a:lnTo>
                <a:lnTo>
                  <a:pt x="191" y="609"/>
                </a:lnTo>
                <a:lnTo>
                  <a:pt x="249" y="626"/>
                </a:lnTo>
                <a:lnTo>
                  <a:pt x="276" y="636"/>
                </a:lnTo>
                <a:lnTo>
                  <a:pt x="299" y="644"/>
                </a:lnTo>
                <a:lnTo>
                  <a:pt x="309" y="648"/>
                </a:lnTo>
                <a:lnTo>
                  <a:pt x="316" y="653"/>
                </a:lnTo>
                <a:lnTo>
                  <a:pt x="323" y="657"/>
                </a:lnTo>
                <a:lnTo>
                  <a:pt x="325" y="662"/>
                </a:lnTo>
                <a:lnTo>
                  <a:pt x="325" y="662"/>
                </a:lnTo>
                <a:lnTo>
                  <a:pt x="327" y="669"/>
                </a:lnTo>
                <a:lnTo>
                  <a:pt x="331" y="676"/>
                </a:lnTo>
                <a:lnTo>
                  <a:pt x="336" y="686"/>
                </a:lnTo>
                <a:lnTo>
                  <a:pt x="337" y="690"/>
                </a:lnTo>
                <a:lnTo>
                  <a:pt x="336" y="694"/>
                </a:lnTo>
                <a:lnTo>
                  <a:pt x="331" y="697"/>
                </a:lnTo>
                <a:lnTo>
                  <a:pt x="325" y="700"/>
                </a:lnTo>
                <a:lnTo>
                  <a:pt x="325" y="700"/>
                </a:lnTo>
                <a:lnTo>
                  <a:pt x="318" y="702"/>
                </a:lnTo>
                <a:lnTo>
                  <a:pt x="313" y="706"/>
                </a:lnTo>
                <a:lnTo>
                  <a:pt x="308" y="711"/>
                </a:lnTo>
                <a:lnTo>
                  <a:pt x="300" y="715"/>
                </a:lnTo>
                <a:lnTo>
                  <a:pt x="291" y="719"/>
                </a:lnTo>
                <a:lnTo>
                  <a:pt x="277" y="723"/>
                </a:lnTo>
                <a:lnTo>
                  <a:pt x="256" y="728"/>
                </a:lnTo>
                <a:lnTo>
                  <a:pt x="228" y="732"/>
                </a:lnTo>
                <a:lnTo>
                  <a:pt x="228" y="732"/>
                </a:lnTo>
                <a:lnTo>
                  <a:pt x="171" y="739"/>
                </a:lnTo>
                <a:lnTo>
                  <a:pt x="150" y="744"/>
                </a:lnTo>
                <a:lnTo>
                  <a:pt x="133" y="748"/>
                </a:lnTo>
                <a:lnTo>
                  <a:pt x="120" y="753"/>
                </a:lnTo>
                <a:lnTo>
                  <a:pt x="110" y="759"/>
                </a:lnTo>
                <a:lnTo>
                  <a:pt x="104" y="765"/>
                </a:lnTo>
                <a:lnTo>
                  <a:pt x="99" y="771"/>
                </a:lnTo>
                <a:lnTo>
                  <a:pt x="99" y="771"/>
                </a:lnTo>
                <a:lnTo>
                  <a:pt x="95" y="782"/>
                </a:lnTo>
                <a:lnTo>
                  <a:pt x="94" y="790"/>
                </a:lnTo>
                <a:lnTo>
                  <a:pt x="95" y="797"/>
                </a:lnTo>
                <a:lnTo>
                  <a:pt x="98" y="808"/>
                </a:lnTo>
                <a:lnTo>
                  <a:pt x="98" y="808"/>
                </a:lnTo>
                <a:lnTo>
                  <a:pt x="100" y="820"/>
                </a:lnTo>
                <a:lnTo>
                  <a:pt x="100" y="828"/>
                </a:lnTo>
                <a:lnTo>
                  <a:pt x="96" y="845"/>
                </a:lnTo>
                <a:lnTo>
                  <a:pt x="96" y="845"/>
                </a:lnTo>
                <a:lnTo>
                  <a:pt x="96" y="850"/>
                </a:lnTo>
                <a:lnTo>
                  <a:pt x="99" y="853"/>
                </a:lnTo>
                <a:lnTo>
                  <a:pt x="104" y="856"/>
                </a:lnTo>
                <a:lnTo>
                  <a:pt x="109" y="860"/>
                </a:lnTo>
                <a:lnTo>
                  <a:pt x="114" y="862"/>
                </a:lnTo>
                <a:lnTo>
                  <a:pt x="118" y="866"/>
                </a:lnTo>
                <a:lnTo>
                  <a:pt x="122" y="869"/>
                </a:lnTo>
                <a:lnTo>
                  <a:pt x="123" y="876"/>
                </a:lnTo>
                <a:lnTo>
                  <a:pt x="123" y="876"/>
                </a:lnTo>
                <a:lnTo>
                  <a:pt x="123" y="881"/>
                </a:lnTo>
                <a:lnTo>
                  <a:pt x="122" y="887"/>
                </a:lnTo>
                <a:lnTo>
                  <a:pt x="120" y="895"/>
                </a:lnTo>
                <a:lnTo>
                  <a:pt x="118" y="899"/>
                </a:lnTo>
                <a:lnTo>
                  <a:pt x="118" y="903"/>
                </a:lnTo>
                <a:lnTo>
                  <a:pt x="121" y="906"/>
                </a:lnTo>
                <a:lnTo>
                  <a:pt x="125" y="910"/>
                </a:lnTo>
                <a:lnTo>
                  <a:pt x="125" y="910"/>
                </a:lnTo>
                <a:lnTo>
                  <a:pt x="132" y="913"/>
                </a:lnTo>
                <a:lnTo>
                  <a:pt x="139" y="914"/>
                </a:lnTo>
                <a:lnTo>
                  <a:pt x="155" y="914"/>
                </a:lnTo>
                <a:lnTo>
                  <a:pt x="163" y="915"/>
                </a:lnTo>
                <a:lnTo>
                  <a:pt x="165" y="915"/>
                </a:lnTo>
                <a:lnTo>
                  <a:pt x="168" y="917"/>
                </a:lnTo>
                <a:lnTo>
                  <a:pt x="170" y="920"/>
                </a:lnTo>
                <a:lnTo>
                  <a:pt x="171" y="922"/>
                </a:lnTo>
                <a:lnTo>
                  <a:pt x="171" y="926"/>
                </a:lnTo>
                <a:lnTo>
                  <a:pt x="171" y="931"/>
                </a:lnTo>
                <a:lnTo>
                  <a:pt x="171" y="931"/>
                </a:lnTo>
                <a:lnTo>
                  <a:pt x="169" y="937"/>
                </a:lnTo>
                <a:lnTo>
                  <a:pt x="165" y="943"/>
                </a:lnTo>
                <a:lnTo>
                  <a:pt x="160" y="948"/>
                </a:lnTo>
                <a:lnTo>
                  <a:pt x="154" y="954"/>
                </a:lnTo>
                <a:lnTo>
                  <a:pt x="139" y="965"/>
                </a:lnTo>
                <a:lnTo>
                  <a:pt x="122" y="976"/>
                </a:lnTo>
                <a:lnTo>
                  <a:pt x="93" y="996"/>
                </a:lnTo>
                <a:lnTo>
                  <a:pt x="84" y="1004"/>
                </a:lnTo>
                <a:lnTo>
                  <a:pt x="83" y="1006"/>
                </a:lnTo>
                <a:lnTo>
                  <a:pt x="83" y="1007"/>
                </a:lnTo>
                <a:lnTo>
                  <a:pt x="83" y="1007"/>
                </a:lnTo>
                <a:lnTo>
                  <a:pt x="84" y="1008"/>
                </a:lnTo>
                <a:lnTo>
                  <a:pt x="86" y="1010"/>
                </a:lnTo>
                <a:lnTo>
                  <a:pt x="94" y="1008"/>
                </a:lnTo>
                <a:lnTo>
                  <a:pt x="102" y="1005"/>
                </a:lnTo>
                <a:lnTo>
                  <a:pt x="114" y="1000"/>
                </a:lnTo>
                <a:lnTo>
                  <a:pt x="137" y="989"/>
                </a:lnTo>
                <a:lnTo>
                  <a:pt x="149" y="984"/>
                </a:lnTo>
                <a:lnTo>
                  <a:pt x="159" y="980"/>
                </a:lnTo>
                <a:lnTo>
                  <a:pt x="159" y="980"/>
                </a:lnTo>
                <a:lnTo>
                  <a:pt x="175" y="974"/>
                </a:lnTo>
                <a:lnTo>
                  <a:pt x="190" y="969"/>
                </a:lnTo>
                <a:lnTo>
                  <a:pt x="198" y="968"/>
                </a:lnTo>
                <a:lnTo>
                  <a:pt x="206" y="968"/>
                </a:lnTo>
                <a:lnTo>
                  <a:pt x="214" y="969"/>
                </a:lnTo>
                <a:lnTo>
                  <a:pt x="224" y="972"/>
                </a:lnTo>
                <a:lnTo>
                  <a:pt x="224" y="972"/>
                </a:lnTo>
                <a:lnTo>
                  <a:pt x="241" y="975"/>
                </a:lnTo>
                <a:lnTo>
                  <a:pt x="251" y="979"/>
                </a:lnTo>
                <a:lnTo>
                  <a:pt x="256" y="980"/>
                </a:lnTo>
                <a:lnTo>
                  <a:pt x="259" y="983"/>
                </a:lnTo>
                <a:lnTo>
                  <a:pt x="262" y="986"/>
                </a:lnTo>
                <a:lnTo>
                  <a:pt x="265" y="992"/>
                </a:lnTo>
                <a:lnTo>
                  <a:pt x="265" y="992"/>
                </a:lnTo>
                <a:lnTo>
                  <a:pt x="270" y="999"/>
                </a:lnTo>
                <a:lnTo>
                  <a:pt x="273" y="1005"/>
                </a:lnTo>
                <a:lnTo>
                  <a:pt x="280" y="1010"/>
                </a:lnTo>
                <a:lnTo>
                  <a:pt x="284" y="1015"/>
                </a:lnTo>
                <a:lnTo>
                  <a:pt x="289" y="1017"/>
                </a:lnTo>
                <a:lnTo>
                  <a:pt x="295" y="1018"/>
                </a:lnTo>
                <a:lnTo>
                  <a:pt x="299" y="1018"/>
                </a:lnTo>
                <a:lnTo>
                  <a:pt x="303" y="1016"/>
                </a:lnTo>
                <a:lnTo>
                  <a:pt x="303" y="1016"/>
                </a:lnTo>
                <a:lnTo>
                  <a:pt x="307" y="1011"/>
                </a:lnTo>
                <a:lnTo>
                  <a:pt x="309" y="1006"/>
                </a:lnTo>
                <a:lnTo>
                  <a:pt x="311" y="1000"/>
                </a:lnTo>
                <a:lnTo>
                  <a:pt x="314" y="994"/>
                </a:lnTo>
                <a:lnTo>
                  <a:pt x="319" y="986"/>
                </a:lnTo>
                <a:lnTo>
                  <a:pt x="325" y="981"/>
                </a:lnTo>
                <a:lnTo>
                  <a:pt x="334" y="976"/>
                </a:lnTo>
                <a:lnTo>
                  <a:pt x="346" y="974"/>
                </a:lnTo>
                <a:lnTo>
                  <a:pt x="346" y="974"/>
                </a:lnTo>
                <a:lnTo>
                  <a:pt x="359" y="972"/>
                </a:lnTo>
                <a:lnTo>
                  <a:pt x="370" y="969"/>
                </a:lnTo>
                <a:lnTo>
                  <a:pt x="380" y="965"/>
                </a:lnTo>
                <a:lnTo>
                  <a:pt x="389" y="960"/>
                </a:lnTo>
                <a:lnTo>
                  <a:pt x="395" y="957"/>
                </a:lnTo>
                <a:lnTo>
                  <a:pt x="400" y="953"/>
                </a:lnTo>
                <a:lnTo>
                  <a:pt x="406" y="947"/>
                </a:lnTo>
                <a:lnTo>
                  <a:pt x="406" y="947"/>
                </a:lnTo>
                <a:lnTo>
                  <a:pt x="407" y="946"/>
                </a:lnTo>
                <a:lnTo>
                  <a:pt x="411" y="946"/>
                </a:lnTo>
                <a:lnTo>
                  <a:pt x="417" y="947"/>
                </a:lnTo>
                <a:lnTo>
                  <a:pt x="421" y="948"/>
                </a:lnTo>
                <a:lnTo>
                  <a:pt x="425" y="948"/>
                </a:lnTo>
                <a:lnTo>
                  <a:pt x="427" y="948"/>
                </a:lnTo>
                <a:lnTo>
                  <a:pt x="430" y="946"/>
                </a:lnTo>
                <a:lnTo>
                  <a:pt x="430" y="946"/>
                </a:lnTo>
                <a:lnTo>
                  <a:pt x="460" y="897"/>
                </a:lnTo>
                <a:lnTo>
                  <a:pt x="481" y="866"/>
                </a:lnTo>
                <a:lnTo>
                  <a:pt x="491" y="853"/>
                </a:lnTo>
                <a:lnTo>
                  <a:pt x="497" y="846"/>
                </a:lnTo>
                <a:lnTo>
                  <a:pt x="497" y="846"/>
                </a:lnTo>
                <a:lnTo>
                  <a:pt x="509" y="836"/>
                </a:lnTo>
                <a:lnTo>
                  <a:pt x="523" y="826"/>
                </a:lnTo>
                <a:lnTo>
                  <a:pt x="540" y="815"/>
                </a:lnTo>
                <a:lnTo>
                  <a:pt x="540" y="815"/>
                </a:lnTo>
                <a:lnTo>
                  <a:pt x="534" y="824"/>
                </a:lnTo>
                <a:lnTo>
                  <a:pt x="523" y="845"/>
                </a:lnTo>
                <a:lnTo>
                  <a:pt x="517" y="858"/>
                </a:lnTo>
                <a:lnTo>
                  <a:pt x="512" y="871"/>
                </a:lnTo>
                <a:lnTo>
                  <a:pt x="508" y="882"/>
                </a:lnTo>
                <a:lnTo>
                  <a:pt x="506" y="890"/>
                </a:lnTo>
                <a:lnTo>
                  <a:pt x="506" y="890"/>
                </a:lnTo>
                <a:lnTo>
                  <a:pt x="505" y="914"/>
                </a:lnTo>
                <a:lnTo>
                  <a:pt x="503" y="928"/>
                </a:lnTo>
                <a:lnTo>
                  <a:pt x="502" y="944"/>
                </a:lnTo>
                <a:lnTo>
                  <a:pt x="502" y="959"/>
                </a:lnTo>
                <a:lnTo>
                  <a:pt x="505" y="972"/>
                </a:lnTo>
                <a:lnTo>
                  <a:pt x="506" y="976"/>
                </a:lnTo>
                <a:lnTo>
                  <a:pt x="509" y="980"/>
                </a:lnTo>
                <a:lnTo>
                  <a:pt x="512" y="983"/>
                </a:lnTo>
                <a:lnTo>
                  <a:pt x="517" y="984"/>
                </a:lnTo>
                <a:lnTo>
                  <a:pt x="517" y="984"/>
                </a:lnTo>
                <a:lnTo>
                  <a:pt x="522" y="983"/>
                </a:lnTo>
                <a:lnTo>
                  <a:pt x="528" y="980"/>
                </a:lnTo>
                <a:lnTo>
                  <a:pt x="534" y="976"/>
                </a:lnTo>
                <a:lnTo>
                  <a:pt x="540" y="972"/>
                </a:lnTo>
                <a:lnTo>
                  <a:pt x="552" y="960"/>
                </a:lnTo>
                <a:lnTo>
                  <a:pt x="565" y="947"/>
                </a:lnTo>
                <a:lnTo>
                  <a:pt x="577" y="932"/>
                </a:lnTo>
                <a:lnTo>
                  <a:pt x="588" y="917"/>
                </a:lnTo>
                <a:lnTo>
                  <a:pt x="602" y="898"/>
                </a:lnTo>
                <a:lnTo>
                  <a:pt x="602" y="898"/>
                </a:lnTo>
                <a:lnTo>
                  <a:pt x="611" y="888"/>
                </a:lnTo>
                <a:lnTo>
                  <a:pt x="623" y="878"/>
                </a:lnTo>
                <a:lnTo>
                  <a:pt x="636" y="868"/>
                </a:lnTo>
                <a:lnTo>
                  <a:pt x="654" y="858"/>
                </a:lnTo>
                <a:lnTo>
                  <a:pt x="654" y="858"/>
                </a:lnTo>
                <a:lnTo>
                  <a:pt x="669" y="850"/>
                </a:lnTo>
                <a:lnTo>
                  <a:pt x="677" y="845"/>
                </a:lnTo>
                <a:lnTo>
                  <a:pt x="677" y="845"/>
                </a:lnTo>
                <a:lnTo>
                  <a:pt x="682" y="837"/>
                </a:lnTo>
                <a:lnTo>
                  <a:pt x="688" y="825"/>
                </a:lnTo>
                <a:lnTo>
                  <a:pt x="688" y="825"/>
                </a:lnTo>
                <a:lnTo>
                  <a:pt x="693" y="809"/>
                </a:lnTo>
                <a:lnTo>
                  <a:pt x="695" y="801"/>
                </a:lnTo>
                <a:lnTo>
                  <a:pt x="698" y="793"/>
                </a:lnTo>
                <a:lnTo>
                  <a:pt x="700" y="791"/>
                </a:lnTo>
                <a:lnTo>
                  <a:pt x="702" y="788"/>
                </a:lnTo>
                <a:lnTo>
                  <a:pt x="702" y="788"/>
                </a:lnTo>
                <a:lnTo>
                  <a:pt x="711" y="781"/>
                </a:lnTo>
                <a:lnTo>
                  <a:pt x="720" y="774"/>
                </a:lnTo>
                <a:lnTo>
                  <a:pt x="727" y="766"/>
                </a:lnTo>
                <a:lnTo>
                  <a:pt x="729" y="761"/>
                </a:lnTo>
                <a:lnTo>
                  <a:pt x="731" y="758"/>
                </a:lnTo>
                <a:lnTo>
                  <a:pt x="731" y="758"/>
                </a:lnTo>
                <a:lnTo>
                  <a:pt x="732" y="746"/>
                </a:lnTo>
                <a:lnTo>
                  <a:pt x="732" y="743"/>
                </a:lnTo>
                <a:lnTo>
                  <a:pt x="732" y="743"/>
                </a:lnTo>
                <a:lnTo>
                  <a:pt x="733" y="742"/>
                </a:lnTo>
                <a:lnTo>
                  <a:pt x="734" y="739"/>
                </a:lnTo>
                <a:lnTo>
                  <a:pt x="733" y="735"/>
                </a:lnTo>
                <a:lnTo>
                  <a:pt x="731" y="728"/>
                </a:lnTo>
                <a:lnTo>
                  <a:pt x="731" y="728"/>
                </a:lnTo>
                <a:lnTo>
                  <a:pt x="725" y="721"/>
                </a:lnTo>
                <a:lnTo>
                  <a:pt x="718" y="715"/>
                </a:lnTo>
                <a:lnTo>
                  <a:pt x="712" y="708"/>
                </a:lnTo>
                <a:lnTo>
                  <a:pt x="706" y="708"/>
                </a:lnTo>
                <a:lnTo>
                  <a:pt x="701" y="707"/>
                </a:lnTo>
                <a:lnTo>
                  <a:pt x="701" y="707"/>
                </a:lnTo>
                <a:lnTo>
                  <a:pt x="717" y="691"/>
                </a:lnTo>
                <a:lnTo>
                  <a:pt x="736" y="675"/>
                </a:lnTo>
                <a:lnTo>
                  <a:pt x="759" y="657"/>
                </a:lnTo>
                <a:lnTo>
                  <a:pt x="759" y="657"/>
                </a:lnTo>
                <a:lnTo>
                  <a:pt x="796" y="632"/>
                </a:lnTo>
                <a:lnTo>
                  <a:pt x="845" y="600"/>
                </a:lnTo>
                <a:lnTo>
                  <a:pt x="888" y="572"/>
                </a:lnTo>
                <a:lnTo>
                  <a:pt x="903" y="562"/>
                </a:lnTo>
                <a:lnTo>
                  <a:pt x="909" y="556"/>
                </a:lnTo>
                <a:lnTo>
                  <a:pt x="909" y="556"/>
                </a:lnTo>
                <a:lnTo>
                  <a:pt x="913" y="549"/>
                </a:lnTo>
                <a:lnTo>
                  <a:pt x="915" y="536"/>
                </a:lnTo>
                <a:lnTo>
                  <a:pt x="915" y="530"/>
                </a:lnTo>
                <a:lnTo>
                  <a:pt x="914" y="525"/>
                </a:lnTo>
                <a:lnTo>
                  <a:pt x="911" y="520"/>
                </a:lnTo>
                <a:lnTo>
                  <a:pt x="907" y="517"/>
                </a:lnTo>
                <a:lnTo>
                  <a:pt x="907" y="517"/>
                </a:lnTo>
                <a:lnTo>
                  <a:pt x="903" y="515"/>
                </a:lnTo>
                <a:lnTo>
                  <a:pt x="902" y="515"/>
                </a:lnTo>
                <a:lnTo>
                  <a:pt x="902" y="517"/>
                </a:lnTo>
                <a:lnTo>
                  <a:pt x="902" y="520"/>
                </a:lnTo>
                <a:lnTo>
                  <a:pt x="902" y="526"/>
                </a:lnTo>
                <a:lnTo>
                  <a:pt x="902" y="533"/>
                </a:lnTo>
                <a:lnTo>
                  <a:pt x="900" y="540"/>
                </a:lnTo>
                <a:lnTo>
                  <a:pt x="897" y="549"/>
                </a:lnTo>
                <a:lnTo>
                  <a:pt x="894" y="552"/>
                </a:lnTo>
                <a:lnTo>
                  <a:pt x="891" y="556"/>
                </a:lnTo>
                <a:lnTo>
                  <a:pt x="891" y="556"/>
                </a:lnTo>
                <a:lnTo>
                  <a:pt x="878" y="566"/>
                </a:lnTo>
                <a:lnTo>
                  <a:pt x="860" y="579"/>
                </a:lnTo>
                <a:lnTo>
                  <a:pt x="814" y="610"/>
                </a:lnTo>
                <a:lnTo>
                  <a:pt x="744" y="657"/>
                </a:lnTo>
                <a:lnTo>
                  <a:pt x="744" y="657"/>
                </a:lnTo>
                <a:lnTo>
                  <a:pt x="737" y="662"/>
                </a:lnTo>
                <a:lnTo>
                  <a:pt x="729" y="669"/>
                </a:lnTo>
                <a:lnTo>
                  <a:pt x="714" y="684"/>
                </a:lnTo>
                <a:lnTo>
                  <a:pt x="694" y="706"/>
                </a:lnTo>
                <a:lnTo>
                  <a:pt x="690" y="711"/>
                </a:lnTo>
                <a:lnTo>
                  <a:pt x="690" y="711"/>
                </a:lnTo>
                <a:lnTo>
                  <a:pt x="686" y="708"/>
                </a:lnTo>
                <a:lnTo>
                  <a:pt x="683" y="707"/>
                </a:lnTo>
                <a:lnTo>
                  <a:pt x="682" y="706"/>
                </a:lnTo>
                <a:lnTo>
                  <a:pt x="682" y="706"/>
                </a:lnTo>
                <a:lnTo>
                  <a:pt x="685" y="681"/>
                </a:lnTo>
                <a:lnTo>
                  <a:pt x="689" y="652"/>
                </a:lnTo>
                <a:lnTo>
                  <a:pt x="693" y="611"/>
                </a:lnTo>
                <a:lnTo>
                  <a:pt x="693" y="611"/>
                </a:lnTo>
                <a:lnTo>
                  <a:pt x="712" y="306"/>
                </a:lnTo>
                <a:lnTo>
                  <a:pt x="712" y="306"/>
                </a:lnTo>
                <a:lnTo>
                  <a:pt x="715" y="264"/>
                </a:lnTo>
                <a:lnTo>
                  <a:pt x="716" y="207"/>
                </a:lnTo>
                <a:lnTo>
                  <a:pt x="716" y="176"/>
                </a:lnTo>
                <a:lnTo>
                  <a:pt x="715" y="145"/>
                </a:lnTo>
                <a:lnTo>
                  <a:pt x="711" y="116"/>
                </a:lnTo>
                <a:lnTo>
                  <a:pt x="706" y="89"/>
                </a:lnTo>
                <a:lnTo>
                  <a:pt x="706" y="89"/>
                </a:lnTo>
                <a:lnTo>
                  <a:pt x="700" y="65"/>
                </a:lnTo>
                <a:lnTo>
                  <a:pt x="693" y="44"/>
                </a:lnTo>
                <a:lnTo>
                  <a:pt x="686" y="28"/>
                </a:lnTo>
                <a:lnTo>
                  <a:pt x="678" y="16"/>
                </a:lnTo>
                <a:lnTo>
                  <a:pt x="674" y="11"/>
                </a:lnTo>
                <a:lnTo>
                  <a:pt x="670" y="6"/>
                </a:lnTo>
                <a:lnTo>
                  <a:pt x="666" y="4"/>
                </a:lnTo>
                <a:lnTo>
                  <a:pt x="662" y="1"/>
                </a:lnTo>
                <a:lnTo>
                  <a:pt x="657" y="0"/>
                </a:lnTo>
                <a:lnTo>
                  <a:pt x="652" y="0"/>
                </a:lnTo>
                <a:lnTo>
                  <a:pt x="647" y="1"/>
                </a:lnTo>
                <a:lnTo>
                  <a:pt x="642" y="3"/>
                </a:lnTo>
                <a:lnTo>
                  <a:pt x="642" y="3"/>
                </a:lnTo>
                <a:lnTo>
                  <a:pt x="640" y="5"/>
                </a:lnTo>
                <a:lnTo>
                  <a:pt x="637" y="7"/>
                </a:lnTo>
                <a:lnTo>
                  <a:pt x="632" y="15"/>
                </a:lnTo>
                <a:lnTo>
                  <a:pt x="629" y="26"/>
                </a:lnTo>
                <a:lnTo>
                  <a:pt x="626" y="41"/>
                </a:lnTo>
                <a:lnTo>
                  <a:pt x="621" y="75"/>
                </a:lnTo>
                <a:lnTo>
                  <a:pt x="616" y="117"/>
                </a:lnTo>
                <a:lnTo>
                  <a:pt x="613" y="161"/>
                </a:lnTo>
                <a:lnTo>
                  <a:pt x="608" y="205"/>
                </a:lnTo>
                <a:lnTo>
                  <a:pt x="605" y="226"/>
                </a:lnTo>
                <a:lnTo>
                  <a:pt x="602" y="245"/>
                </a:lnTo>
                <a:lnTo>
                  <a:pt x="598" y="262"/>
                </a:lnTo>
                <a:lnTo>
                  <a:pt x="593" y="277"/>
                </a:lnTo>
                <a:lnTo>
                  <a:pt x="593" y="277"/>
                </a:lnTo>
                <a:lnTo>
                  <a:pt x="584" y="304"/>
                </a:lnTo>
                <a:lnTo>
                  <a:pt x="577" y="326"/>
                </a:lnTo>
                <a:lnTo>
                  <a:pt x="572" y="348"/>
                </a:lnTo>
                <a:lnTo>
                  <a:pt x="568" y="367"/>
                </a:lnTo>
                <a:lnTo>
                  <a:pt x="564" y="400"/>
                </a:lnTo>
                <a:lnTo>
                  <a:pt x="561" y="428"/>
                </a:lnTo>
                <a:lnTo>
                  <a:pt x="561" y="428"/>
                </a:lnTo>
                <a:lnTo>
                  <a:pt x="559" y="460"/>
                </a:lnTo>
                <a:lnTo>
                  <a:pt x="557" y="493"/>
                </a:lnTo>
                <a:lnTo>
                  <a:pt x="556" y="530"/>
                </a:lnTo>
                <a:lnTo>
                  <a:pt x="556" y="5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>
            <a:extLst>
              <a:ext uri="{FF2B5EF4-FFF2-40B4-BE49-F238E27FC236}">
                <a16:creationId xmlns:a16="http://schemas.microsoft.com/office/drawing/2014/main" id="{D8D7967D-4542-4AD7-9FE9-6846A85443C0}"/>
              </a:ext>
            </a:extLst>
          </p:cNvPr>
          <p:cNvSpPr>
            <a:spLocks/>
          </p:cNvSpPr>
          <p:nvPr/>
        </p:nvSpPr>
        <p:spPr bwMode="auto">
          <a:xfrm>
            <a:off x="407495" y="1088741"/>
            <a:ext cx="1596131" cy="982756"/>
          </a:xfrm>
          <a:custGeom>
            <a:avLst/>
            <a:gdLst>
              <a:gd name="T0" fmla="*/ 586 w 1413"/>
              <a:gd name="T1" fmla="*/ 173 h 870"/>
              <a:gd name="T2" fmla="*/ 592 w 1413"/>
              <a:gd name="T3" fmla="*/ 111 h 870"/>
              <a:gd name="T4" fmla="*/ 595 w 1413"/>
              <a:gd name="T5" fmla="*/ 59 h 870"/>
              <a:gd name="T6" fmla="*/ 644 w 1413"/>
              <a:gd name="T7" fmla="*/ 29 h 870"/>
              <a:gd name="T8" fmla="*/ 692 w 1413"/>
              <a:gd name="T9" fmla="*/ 17 h 870"/>
              <a:gd name="T10" fmla="*/ 714 w 1413"/>
              <a:gd name="T11" fmla="*/ 24 h 870"/>
              <a:gd name="T12" fmla="*/ 756 w 1413"/>
              <a:gd name="T13" fmla="*/ 11 h 870"/>
              <a:gd name="T14" fmla="*/ 803 w 1413"/>
              <a:gd name="T15" fmla="*/ 1 h 870"/>
              <a:gd name="T16" fmla="*/ 844 w 1413"/>
              <a:gd name="T17" fmla="*/ 21 h 870"/>
              <a:gd name="T18" fmla="*/ 920 w 1413"/>
              <a:gd name="T19" fmla="*/ 50 h 870"/>
              <a:gd name="T20" fmla="*/ 972 w 1413"/>
              <a:gd name="T21" fmla="*/ 83 h 870"/>
              <a:gd name="T22" fmla="*/ 1028 w 1413"/>
              <a:gd name="T23" fmla="*/ 134 h 870"/>
              <a:gd name="T24" fmla="*/ 1037 w 1413"/>
              <a:gd name="T25" fmla="*/ 198 h 870"/>
              <a:gd name="T26" fmla="*/ 1049 w 1413"/>
              <a:gd name="T27" fmla="*/ 236 h 870"/>
              <a:gd name="T28" fmla="*/ 1100 w 1413"/>
              <a:gd name="T29" fmla="*/ 232 h 870"/>
              <a:gd name="T30" fmla="*/ 1242 w 1413"/>
              <a:gd name="T31" fmla="*/ 308 h 870"/>
              <a:gd name="T32" fmla="*/ 1386 w 1413"/>
              <a:gd name="T33" fmla="*/ 399 h 870"/>
              <a:gd name="T34" fmla="*/ 1411 w 1413"/>
              <a:gd name="T35" fmla="*/ 475 h 870"/>
              <a:gd name="T36" fmla="*/ 1364 w 1413"/>
              <a:gd name="T37" fmla="*/ 551 h 870"/>
              <a:gd name="T38" fmla="*/ 1237 w 1413"/>
              <a:gd name="T39" fmla="*/ 608 h 870"/>
              <a:gd name="T40" fmla="*/ 990 w 1413"/>
              <a:gd name="T41" fmla="*/ 623 h 870"/>
              <a:gd name="T42" fmla="*/ 806 w 1413"/>
              <a:gd name="T43" fmla="*/ 575 h 870"/>
              <a:gd name="T44" fmla="*/ 765 w 1413"/>
              <a:gd name="T45" fmla="*/ 584 h 870"/>
              <a:gd name="T46" fmla="*/ 1013 w 1413"/>
              <a:gd name="T47" fmla="*/ 658 h 870"/>
              <a:gd name="T48" fmla="*/ 1059 w 1413"/>
              <a:gd name="T49" fmla="*/ 675 h 870"/>
              <a:gd name="T50" fmla="*/ 968 w 1413"/>
              <a:gd name="T51" fmla="*/ 658 h 870"/>
              <a:gd name="T52" fmla="*/ 756 w 1413"/>
              <a:gd name="T53" fmla="*/ 627 h 870"/>
              <a:gd name="T54" fmla="*/ 734 w 1413"/>
              <a:gd name="T55" fmla="*/ 630 h 870"/>
              <a:gd name="T56" fmla="*/ 758 w 1413"/>
              <a:gd name="T57" fmla="*/ 747 h 870"/>
              <a:gd name="T58" fmla="*/ 714 w 1413"/>
              <a:gd name="T59" fmla="*/ 732 h 870"/>
              <a:gd name="T60" fmla="*/ 749 w 1413"/>
              <a:gd name="T61" fmla="*/ 740 h 870"/>
              <a:gd name="T62" fmla="*/ 727 w 1413"/>
              <a:gd name="T63" fmla="*/ 623 h 870"/>
              <a:gd name="T64" fmla="*/ 647 w 1413"/>
              <a:gd name="T65" fmla="*/ 827 h 870"/>
              <a:gd name="T66" fmla="*/ 635 w 1413"/>
              <a:gd name="T67" fmla="*/ 863 h 870"/>
              <a:gd name="T68" fmla="*/ 637 w 1413"/>
              <a:gd name="T69" fmla="*/ 823 h 870"/>
              <a:gd name="T70" fmla="*/ 719 w 1413"/>
              <a:gd name="T71" fmla="*/ 626 h 870"/>
              <a:gd name="T72" fmla="*/ 689 w 1413"/>
              <a:gd name="T73" fmla="*/ 627 h 870"/>
              <a:gd name="T74" fmla="*/ 652 w 1413"/>
              <a:gd name="T75" fmla="*/ 617 h 870"/>
              <a:gd name="T76" fmla="*/ 539 w 1413"/>
              <a:gd name="T77" fmla="*/ 746 h 870"/>
              <a:gd name="T78" fmla="*/ 366 w 1413"/>
              <a:gd name="T79" fmla="*/ 839 h 870"/>
              <a:gd name="T80" fmla="*/ 137 w 1413"/>
              <a:gd name="T81" fmla="*/ 870 h 870"/>
              <a:gd name="T82" fmla="*/ 18 w 1413"/>
              <a:gd name="T83" fmla="*/ 813 h 870"/>
              <a:gd name="T84" fmla="*/ 4 w 1413"/>
              <a:gd name="T85" fmla="*/ 729 h 870"/>
              <a:gd name="T86" fmla="*/ 58 w 1413"/>
              <a:gd name="T87" fmla="*/ 663 h 870"/>
              <a:gd name="T88" fmla="*/ 98 w 1413"/>
              <a:gd name="T89" fmla="*/ 604 h 870"/>
              <a:gd name="T90" fmla="*/ 130 w 1413"/>
              <a:gd name="T91" fmla="*/ 515 h 870"/>
              <a:gd name="T92" fmla="*/ 213 w 1413"/>
              <a:gd name="T93" fmla="*/ 439 h 870"/>
              <a:gd name="T94" fmla="*/ 176 w 1413"/>
              <a:gd name="T95" fmla="*/ 364 h 870"/>
              <a:gd name="T96" fmla="*/ 167 w 1413"/>
              <a:gd name="T97" fmla="*/ 292 h 870"/>
              <a:gd name="T98" fmla="*/ 192 w 1413"/>
              <a:gd name="T99" fmla="*/ 245 h 870"/>
              <a:gd name="T100" fmla="*/ 234 w 1413"/>
              <a:gd name="T101" fmla="*/ 181 h 870"/>
              <a:gd name="T102" fmla="*/ 266 w 1413"/>
              <a:gd name="T103" fmla="*/ 139 h 870"/>
              <a:gd name="T104" fmla="*/ 315 w 1413"/>
              <a:gd name="T105" fmla="*/ 122 h 870"/>
              <a:gd name="T106" fmla="*/ 351 w 1413"/>
              <a:gd name="T107" fmla="*/ 107 h 870"/>
              <a:gd name="T108" fmla="*/ 387 w 1413"/>
              <a:gd name="T109" fmla="*/ 108 h 870"/>
              <a:gd name="T110" fmla="*/ 433 w 1413"/>
              <a:gd name="T111" fmla="*/ 95 h 870"/>
              <a:gd name="T112" fmla="*/ 482 w 1413"/>
              <a:gd name="T113" fmla="*/ 91 h 870"/>
              <a:gd name="T114" fmla="*/ 542 w 1413"/>
              <a:gd name="T115" fmla="*/ 160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13" h="870">
                <a:moveTo>
                  <a:pt x="551" y="188"/>
                </a:moveTo>
                <a:lnTo>
                  <a:pt x="551" y="188"/>
                </a:lnTo>
                <a:lnTo>
                  <a:pt x="562" y="181"/>
                </a:lnTo>
                <a:lnTo>
                  <a:pt x="562" y="181"/>
                </a:lnTo>
                <a:lnTo>
                  <a:pt x="567" y="176"/>
                </a:lnTo>
                <a:lnTo>
                  <a:pt x="570" y="170"/>
                </a:lnTo>
                <a:lnTo>
                  <a:pt x="572" y="164"/>
                </a:lnTo>
                <a:lnTo>
                  <a:pt x="586" y="173"/>
                </a:lnTo>
                <a:lnTo>
                  <a:pt x="586" y="173"/>
                </a:lnTo>
                <a:lnTo>
                  <a:pt x="587" y="168"/>
                </a:lnTo>
                <a:lnTo>
                  <a:pt x="591" y="155"/>
                </a:lnTo>
                <a:lnTo>
                  <a:pt x="592" y="145"/>
                </a:lnTo>
                <a:lnTo>
                  <a:pt x="594" y="135"/>
                </a:lnTo>
                <a:lnTo>
                  <a:pt x="594" y="124"/>
                </a:lnTo>
                <a:lnTo>
                  <a:pt x="592" y="111"/>
                </a:lnTo>
                <a:lnTo>
                  <a:pt x="592" y="111"/>
                </a:lnTo>
                <a:lnTo>
                  <a:pt x="590" y="98"/>
                </a:lnTo>
                <a:lnTo>
                  <a:pt x="589" y="88"/>
                </a:lnTo>
                <a:lnTo>
                  <a:pt x="585" y="73"/>
                </a:lnTo>
                <a:lnTo>
                  <a:pt x="585" y="68"/>
                </a:lnTo>
                <a:lnTo>
                  <a:pt x="586" y="64"/>
                </a:lnTo>
                <a:lnTo>
                  <a:pt x="590" y="62"/>
                </a:lnTo>
                <a:lnTo>
                  <a:pt x="595" y="59"/>
                </a:lnTo>
                <a:lnTo>
                  <a:pt x="595" y="59"/>
                </a:lnTo>
                <a:lnTo>
                  <a:pt x="623" y="54"/>
                </a:lnTo>
                <a:lnTo>
                  <a:pt x="632" y="51"/>
                </a:lnTo>
                <a:lnTo>
                  <a:pt x="634" y="50"/>
                </a:lnTo>
                <a:lnTo>
                  <a:pt x="635" y="49"/>
                </a:lnTo>
                <a:lnTo>
                  <a:pt x="635" y="49"/>
                </a:lnTo>
                <a:lnTo>
                  <a:pt x="638" y="41"/>
                </a:lnTo>
                <a:lnTo>
                  <a:pt x="641" y="35"/>
                </a:lnTo>
                <a:lnTo>
                  <a:pt x="644" y="29"/>
                </a:lnTo>
                <a:lnTo>
                  <a:pt x="649" y="22"/>
                </a:lnTo>
                <a:lnTo>
                  <a:pt x="657" y="17"/>
                </a:lnTo>
                <a:lnTo>
                  <a:pt x="665" y="14"/>
                </a:lnTo>
                <a:lnTo>
                  <a:pt x="670" y="14"/>
                </a:lnTo>
                <a:lnTo>
                  <a:pt x="675" y="14"/>
                </a:lnTo>
                <a:lnTo>
                  <a:pt x="675" y="14"/>
                </a:lnTo>
                <a:lnTo>
                  <a:pt x="684" y="15"/>
                </a:lnTo>
                <a:lnTo>
                  <a:pt x="692" y="17"/>
                </a:lnTo>
                <a:lnTo>
                  <a:pt x="700" y="21"/>
                </a:lnTo>
                <a:lnTo>
                  <a:pt x="706" y="25"/>
                </a:lnTo>
                <a:lnTo>
                  <a:pt x="714" y="31"/>
                </a:lnTo>
                <a:lnTo>
                  <a:pt x="718" y="35"/>
                </a:lnTo>
                <a:lnTo>
                  <a:pt x="718" y="35"/>
                </a:lnTo>
                <a:lnTo>
                  <a:pt x="715" y="31"/>
                </a:lnTo>
                <a:lnTo>
                  <a:pt x="714" y="27"/>
                </a:lnTo>
                <a:lnTo>
                  <a:pt x="714" y="24"/>
                </a:lnTo>
                <a:lnTo>
                  <a:pt x="714" y="19"/>
                </a:lnTo>
                <a:lnTo>
                  <a:pt x="718" y="15"/>
                </a:lnTo>
                <a:lnTo>
                  <a:pt x="723" y="12"/>
                </a:lnTo>
                <a:lnTo>
                  <a:pt x="732" y="10"/>
                </a:lnTo>
                <a:lnTo>
                  <a:pt x="732" y="10"/>
                </a:lnTo>
                <a:lnTo>
                  <a:pt x="740" y="10"/>
                </a:lnTo>
                <a:lnTo>
                  <a:pt x="749" y="10"/>
                </a:lnTo>
                <a:lnTo>
                  <a:pt x="756" y="11"/>
                </a:lnTo>
                <a:lnTo>
                  <a:pt x="762" y="12"/>
                </a:lnTo>
                <a:lnTo>
                  <a:pt x="768" y="16"/>
                </a:lnTo>
                <a:lnTo>
                  <a:pt x="771" y="17"/>
                </a:lnTo>
                <a:lnTo>
                  <a:pt x="771" y="17"/>
                </a:lnTo>
                <a:lnTo>
                  <a:pt x="776" y="14"/>
                </a:lnTo>
                <a:lnTo>
                  <a:pt x="789" y="7"/>
                </a:lnTo>
                <a:lnTo>
                  <a:pt x="796" y="3"/>
                </a:lnTo>
                <a:lnTo>
                  <a:pt x="803" y="1"/>
                </a:lnTo>
                <a:lnTo>
                  <a:pt x="810" y="0"/>
                </a:lnTo>
                <a:lnTo>
                  <a:pt x="816" y="1"/>
                </a:lnTo>
                <a:lnTo>
                  <a:pt x="816" y="1"/>
                </a:lnTo>
                <a:lnTo>
                  <a:pt x="823" y="3"/>
                </a:lnTo>
                <a:lnTo>
                  <a:pt x="825" y="6"/>
                </a:lnTo>
                <a:lnTo>
                  <a:pt x="830" y="11"/>
                </a:lnTo>
                <a:lnTo>
                  <a:pt x="844" y="21"/>
                </a:lnTo>
                <a:lnTo>
                  <a:pt x="844" y="21"/>
                </a:lnTo>
                <a:lnTo>
                  <a:pt x="853" y="26"/>
                </a:lnTo>
                <a:lnTo>
                  <a:pt x="863" y="31"/>
                </a:lnTo>
                <a:lnTo>
                  <a:pt x="873" y="34"/>
                </a:lnTo>
                <a:lnTo>
                  <a:pt x="884" y="36"/>
                </a:lnTo>
                <a:lnTo>
                  <a:pt x="904" y="41"/>
                </a:lnTo>
                <a:lnTo>
                  <a:pt x="913" y="45"/>
                </a:lnTo>
                <a:lnTo>
                  <a:pt x="920" y="50"/>
                </a:lnTo>
                <a:lnTo>
                  <a:pt x="920" y="50"/>
                </a:lnTo>
                <a:lnTo>
                  <a:pt x="933" y="59"/>
                </a:lnTo>
                <a:lnTo>
                  <a:pt x="940" y="63"/>
                </a:lnTo>
                <a:lnTo>
                  <a:pt x="952" y="67"/>
                </a:lnTo>
                <a:lnTo>
                  <a:pt x="952" y="67"/>
                </a:lnTo>
                <a:lnTo>
                  <a:pt x="956" y="68"/>
                </a:lnTo>
                <a:lnTo>
                  <a:pt x="959" y="69"/>
                </a:lnTo>
                <a:lnTo>
                  <a:pt x="963" y="73"/>
                </a:lnTo>
                <a:lnTo>
                  <a:pt x="972" y="83"/>
                </a:lnTo>
                <a:lnTo>
                  <a:pt x="972" y="83"/>
                </a:lnTo>
                <a:lnTo>
                  <a:pt x="982" y="95"/>
                </a:lnTo>
                <a:lnTo>
                  <a:pt x="992" y="102"/>
                </a:lnTo>
                <a:lnTo>
                  <a:pt x="1003" y="110"/>
                </a:lnTo>
                <a:lnTo>
                  <a:pt x="1011" y="117"/>
                </a:lnTo>
                <a:lnTo>
                  <a:pt x="1011" y="117"/>
                </a:lnTo>
                <a:lnTo>
                  <a:pt x="1020" y="125"/>
                </a:lnTo>
                <a:lnTo>
                  <a:pt x="1028" y="134"/>
                </a:lnTo>
                <a:lnTo>
                  <a:pt x="1034" y="141"/>
                </a:lnTo>
                <a:lnTo>
                  <a:pt x="1035" y="146"/>
                </a:lnTo>
                <a:lnTo>
                  <a:pt x="1037" y="150"/>
                </a:lnTo>
                <a:lnTo>
                  <a:pt x="1037" y="150"/>
                </a:lnTo>
                <a:lnTo>
                  <a:pt x="1038" y="177"/>
                </a:lnTo>
                <a:lnTo>
                  <a:pt x="1037" y="191"/>
                </a:lnTo>
                <a:lnTo>
                  <a:pt x="1037" y="198"/>
                </a:lnTo>
                <a:lnTo>
                  <a:pt x="1037" y="198"/>
                </a:lnTo>
                <a:lnTo>
                  <a:pt x="1037" y="203"/>
                </a:lnTo>
                <a:lnTo>
                  <a:pt x="1038" y="206"/>
                </a:lnTo>
                <a:lnTo>
                  <a:pt x="1039" y="210"/>
                </a:lnTo>
                <a:lnTo>
                  <a:pt x="1059" y="211"/>
                </a:lnTo>
                <a:lnTo>
                  <a:pt x="1047" y="246"/>
                </a:lnTo>
                <a:lnTo>
                  <a:pt x="1047" y="246"/>
                </a:lnTo>
                <a:lnTo>
                  <a:pt x="1048" y="241"/>
                </a:lnTo>
                <a:lnTo>
                  <a:pt x="1049" y="236"/>
                </a:lnTo>
                <a:lnTo>
                  <a:pt x="1053" y="232"/>
                </a:lnTo>
                <a:lnTo>
                  <a:pt x="1057" y="230"/>
                </a:lnTo>
                <a:lnTo>
                  <a:pt x="1061" y="229"/>
                </a:lnTo>
                <a:lnTo>
                  <a:pt x="1066" y="227"/>
                </a:lnTo>
                <a:lnTo>
                  <a:pt x="1072" y="227"/>
                </a:lnTo>
                <a:lnTo>
                  <a:pt x="1080" y="227"/>
                </a:lnTo>
                <a:lnTo>
                  <a:pt x="1090" y="229"/>
                </a:lnTo>
                <a:lnTo>
                  <a:pt x="1100" y="232"/>
                </a:lnTo>
                <a:lnTo>
                  <a:pt x="1111" y="236"/>
                </a:lnTo>
                <a:lnTo>
                  <a:pt x="1111" y="236"/>
                </a:lnTo>
                <a:lnTo>
                  <a:pt x="1137" y="245"/>
                </a:lnTo>
                <a:lnTo>
                  <a:pt x="1157" y="256"/>
                </a:lnTo>
                <a:lnTo>
                  <a:pt x="1176" y="267"/>
                </a:lnTo>
                <a:lnTo>
                  <a:pt x="1194" y="278"/>
                </a:lnTo>
                <a:lnTo>
                  <a:pt x="1225" y="298"/>
                </a:lnTo>
                <a:lnTo>
                  <a:pt x="1242" y="308"/>
                </a:lnTo>
                <a:lnTo>
                  <a:pt x="1258" y="316"/>
                </a:lnTo>
                <a:lnTo>
                  <a:pt x="1258" y="316"/>
                </a:lnTo>
                <a:lnTo>
                  <a:pt x="1278" y="326"/>
                </a:lnTo>
                <a:lnTo>
                  <a:pt x="1302" y="339"/>
                </a:lnTo>
                <a:lnTo>
                  <a:pt x="1328" y="354"/>
                </a:lnTo>
                <a:lnTo>
                  <a:pt x="1353" y="372"/>
                </a:lnTo>
                <a:lnTo>
                  <a:pt x="1376" y="391"/>
                </a:lnTo>
                <a:lnTo>
                  <a:pt x="1386" y="399"/>
                </a:lnTo>
                <a:lnTo>
                  <a:pt x="1395" y="410"/>
                </a:lnTo>
                <a:lnTo>
                  <a:pt x="1401" y="420"/>
                </a:lnTo>
                <a:lnTo>
                  <a:pt x="1408" y="429"/>
                </a:lnTo>
                <a:lnTo>
                  <a:pt x="1411" y="439"/>
                </a:lnTo>
                <a:lnTo>
                  <a:pt x="1413" y="448"/>
                </a:lnTo>
                <a:lnTo>
                  <a:pt x="1413" y="448"/>
                </a:lnTo>
                <a:lnTo>
                  <a:pt x="1413" y="467"/>
                </a:lnTo>
                <a:lnTo>
                  <a:pt x="1411" y="475"/>
                </a:lnTo>
                <a:lnTo>
                  <a:pt x="1409" y="484"/>
                </a:lnTo>
                <a:lnTo>
                  <a:pt x="1406" y="494"/>
                </a:lnTo>
                <a:lnTo>
                  <a:pt x="1402" y="503"/>
                </a:lnTo>
                <a:lnTo>
                  <a:pt x="1397" y="513"/>
                </a:lnTo>
                <a:lnTo>
                  <a:pt x="1391" y="524"/>
                </a:lnTo>
                <a:lnTo>
                  <a:pt x="1383" y="532"/>
                </a:lnTo>
                <a:lnTo>
                  <a:pt x="1375" y="541"/>
                </a:lnTo>
                <a:lnTo>
                  <a:pt x="1364" y="551"/>
                </a:lnTo>
                <a:lnTo>
                  <a:pt x="1352" y="560"/>
                </a:lnTo>
                <a:lnTo>
                  <a:pt x="1338" y="569"/>
                </a:lnTo>
                <a:lnTo>
                  <a:pt x="1323" y="578"/>
                </a:lnTo>
                <a:lnTo>
                  <a:pt x="1305" y="587"/>
                </a:lnTo>
                <a:lnTo>
                  <a:pt x="1285" y="594"/>
                </a:lnTo>
                <a:lnTo>
                  <a:pt x="1285" y="594"/>
                </a:lnTo>
                <a:lnTo>
                  <a:pt x="1262" y="602"/>
                </a:lnTo>
                <a:lnTo>
                  <a:pt x="1237" y="608"/>
                </a:lnTo>
                <a:lnTo>
                  <a:pt x="1209" y="615"/>
                </a:lnTo>
                <a:lnTo>
                  <a:pt x="1180" y="618"/>
                </a:lnTo>
                <a:lnTo>
                  <a:pt x="1148" y="622"/>
                </a:lnTo>
                <a:lnTo>
                  <a:pt x="1116" y="623"/>
                </a:lnTo>
                <a:lnTo>
                  <a:pt x="1084" y="626"/>
                </a:lnTo>
                <a:lnTo>
                  <a:pt x="1052" y="626"/>
                </a:lnTo>
                <a:lnTo>
                  <a:pt x="1020" y="625"/>
                </a:lnTo>
                <a:lnTo>
                  <a:pt x="990" y="623"/>
                </a:lnTo>
                <a:lnTo>
                  <a:pt x="959" y="621"/>
                </a:lnTo>
                <a:lnTo>
                  <a:pt x="933" y="618"/>
                </a:lnTo>
                <a:lnTo>
                  <a:pt x="908" y="615"/>
                </a:lnTo>
                <a:lnTo>
                  <a:pt x="885" y="610"/>
                </a:lnTo>
                <a:lnTo>
                  <a:pt x="866" y="604"/>
                </a:lnTo>
                <a:lnTo>
                  <a:pt x="852" y="598"/>
                </a:lnTo>
                <a:lnTo>
                  <a:pt x="852" y="598"/>
                </a:lnTo>
                <a:lnTo>
                  <a:pt x="806" y="575"/>
                </a:lnTo>
                <a:lnTo>
                  <a:pt x="775" y="560"/>
                </a:lnTo>
                <a:lnTo>
                  <a:pt x="749" y="550"/>
                </a:lnTo>
                <a:lnTo>
                  <a:pt x="761" y="573"/>
                </a:lnTo>
                <a:lnTo>
                  <a:pt x="761" y="573"/>
                </a:lnTo>
                <a:lnTo>
                  <a:pt x="763" y="575"/>
                </a:lnTo>
                <a:lnTo>
                  <a:pt x="765" y="578"/>
                </a:lnTo>
                <a:lnTo>
                  <a:pt x="765" y="584"/>
                </a:lnTo>
                <a:lnTo>
                  <a:pt x="765" y="584"/>
                </a:lnTo>
                <a:lnTo>
                  <a:pt x="765" y="594"/>
                </a:lnTo>
                <a:lnTo>
                  <a:pt x="763" y="598"/>
                </a:lnTo>
                <a:lnTo>
                  <a:pt x="763" y="598"/>
                </a:lnTo>
                <a:lnTo>
                  <a:pt x="872" y="626"/>
                </a:lnTo>
                <a:lnTo>
                  <a:pt x="956" y="646"/>
                </a:lnTo>
                <a:lnTo>
                  <a:pt x="990" y="654"/>
                </a:lnTo>
                <a:lnTo>
                  <a:pt x="1013" y="658"/>
                </a:lnTo>
                <a:lnTo>
                  <a:pt x="1013" y="658"/>
                </a:lnTo>
                <a:lnTo>
                  <a:pt x="1038" y="661"/>
                </a:lnTo>
                <a:lnTo>
                  <a:pt x="1052" y="664"/>
                </a:lnTo>
                <a:lnTo>
                  <a:pt x="1056" y="666"/>
                </a:lnTo>
                <a:lnTo>
                  <a:pt x="1058" y="668"/>
                </a:lnTo>
                <a:lnTo>
                  <a:pt x="1059" y="670"/>
                </a:lnTo>
                <a:lnTo>
                  <a:pt x="1059" y="674"/>
                </a:lnTo>
                <a:lnTo>
                  <a:pt x="1059" y="674"/>
                </a:lnTo>
                <a:lnTo>
                  <a:pt x="1059" y="675"/>
                </a:lnTo>
                <a:lnTo>
                  <a:pt x="1058" y="675"/>
                </a:lnTo>
                <a:lnTo>
                  <a:pt x="1053" y="677"/>
                </a:lnTo>
                <a:lnTo>
                  <a:pt x="1046" y="675"/>
                </a:lnTo>
                <a:lnTo>
                  <a:pt x="1037" y="674"/>
                </a:lnTo>
                <a:lnTo>
                  <a:pt x="1019" y="670"/>
                </a:lnTo>
                <a:lnTo>
                  <a:pt x="1009" y="668"/>
                </a:lnTo>
                <a:lnTo>
                  <a:pt x="1009" y="668"/>
                </a:lnTo>
                <a:lnTo>
                  <a:pt x="968" y="658"/>
                </a:lnTo>
                <a:lnTo>
                  <a:pt x="884" y="636"/>
                </a:lnTo>
                <a:lnTo>
                  <a:pt x="763" y="604"/>
                </a:lnTo>
                <a:lnTo>
                  <a:pt x="749" y="610"/>
                </a:lnTo>
                <a:lnTo>
                  <a:pt x="749" y="610"/>
                </a:lnTo>
                <a:lnTo>
                  <a:pt x="751" y="612"/>
                </a:lnTo>
                <a:lnTo>
                  <a:pt x="754" y="617"/>
                </a:lnTo>
                <a:lnTo>
                  <a:pt x="756" y="625"/>
                </a:lnTo>
                <a:lnTo>
                  <a:pt x="756" y="627"/>
                </a:lnTo>
                <a:lnTo>
                  <a:pt x="754" y="630"/>
                </a:lnTo>
                <a:lnTo>
                  <a:pt x="754" y="630"/>
                </a:lnTo>
                <a:lnTo>
                  <a:pt x="752" y="632"/>
                </a:lnTo>
                <a:lnTo>
                  <a:pt x="749" y="634"/>
                </a:lnTo>
                <a:lnTo>
                  <a:pt x="742" y="632"/>
                </a:lnTo>
                <a:lnTo>
                  <a:pt x="737" y="631"/>
                </a:lnTo>
                <a:lnTo>
                  <a:pt x="734" y="630"/>
                </a:lnTo>
                <a:lnTo>
                  <a:pt x="734" y="630"/>
                </a:lnTo>
                <a:lnTo>
                  <a:pt x="751" y="678"/>
                </a:lnTo>
                <a:lnTo>
                  <a:pt x="761" y="713"/>
                </a:lnTo>
                <a:lnTo>
                  <a:pt x="765" y="727"/>
                </a:lnTo>
                <a:lnTo>
                  <a:pt x="765" y="736"/>
                </a:lnTo>
                <a:lnTo>
                  <a:pt x="765" y="736"/>
                </a:lnTo>
                <a:lnTo>
                  <a:pt x="763" y="740"/>
                </a:lnTo>
                <a:lnTo>
                  <a:pt x="762" y="744"/>
                </a:lnTo>
                <a:lnTo>
                  <a:pt x="758" y="747"/>
                </a:lnTo>
                <a:lnTo>
                  <a:pt x="754" y="749"/>
                </a:lnTo>
                <a:lnTo>
                  <a:pt x="749" y="750"/>
                </a:lnTo>
                <a:lnTo>
                  <a:pt x="744" y="750"/>
                </a:lnTo>
                <a:lnTo>
                  <a:pt x="739" y="749"/>
                </a:lnTo>
                <a:lnTo>
                  <a:pt x="734" y="746"/>
                </a:lnTo>
                <a:lnTo>
                  <a:pt x="734" y="746"/>
                </a:lnTo>
                <a:lnTo>
                  <a:pt x="724" y="740"/>
                </a:lnTo>
                <a:lnTo>
                  <a:pt x="714" y="732"/>
                </a:lnTo>
                <a:lnTo>
                  <a:pt x="705" y="725"/>
                </a:lnTo>
                <a:lnTo>
                  <a:pt x="705" y="725"/>
                </a:lnTo>
                <a:lnTo>
                  <a:pt x="710" y="729"/>
                </a:lnTo>
                <a:lnTo>
                  <a:pt x="724" y="735"/>
                </a:lnTo>
                <a:lnTo>
                  <a:pt x="732" y="737"/>
                </a:lnTo>
                <a:lnTo>
                  <a:pt x="739" y="740"/>
                </a:lnTo>
                <a:lnTo>
                  <a:pt x="746" y="741"/>
                </a:lnTo>
                <a:lnTo>
                  <a:pt x="749" y="740"/>
                </a:lnTo>
                <a:lnTo>
                  <a:pt x="749" y="740"/>
                </a:lnTo>
                <a:lnTo>
                  <a:pt x="752" y="737"/>
                </a:lnTo>
                <a:lnTo>
                  <a:pt x="754" y="735"/>
                </a:lnTo>
                <a:lnTo>
                  <a:pt x="756" y="727"/>
                </a:lnTo>
                <a:lnTo>
                  <a:pt x="754" y="718"/>
                </a:lnTo>
                <a:lnTo>
                  <a:pt x="753" y="711"/>
                </a:lnTo>
                <a:lnTo>
                  <a:pt x="753" y="711"/>
                </a:lnTo>
                <a:lnTo>
                  <a:pt x="727" y="623"/>
                </a:lnTo>
                <a:lnTo>
                  <a:pt x="727" y="623"/>
                </a:lnTo>
                <a:lnTo>
                  <a:pt x="696" y="692"/>
                </a:lnTo>
                <a:lnTo>
                  <a:pt x="672" y="746"/>
                </a:lnTo>
                <a:lnTo>
                  <a:pt x="663" y="769"/>
                </a:lnTo>
                <a:lnTo>
                  <a:pt x="657" y="785"/>
                </a:lnTo>
                <a:lnTo>
                  <a:pt x="657" y="785"/>
                </a:lnTo>
                <a:lnTo>
                  <a:pt x="648" y="818"/>
                </a:lnTo>
                <a:lnTo>
                  <a:pt x="647" y="827"/>
                </a:lnTo>
                <a:lnTo>
                  <a:pt x="647" y="827"/>
                </a:lnTo>
                <a:lnTo>
                  <a:pt x="647" y="832"/>
                </a:lnTo>
                <a:lnTo>
                  <a:pt x="646" y="845"/>
                </a:lnTo>
                <a:lnTo>
                  <a:pt x="644" y="853"/>
                </a:lnTo>
                <a:lnTo>
                  <a:pt x="643" y="858"/>
                </a:lnTo>
                <a:lnTo>
                  <a:pt x="639" y="861"/>
                </a:lnTo>
                <a:lnTo>
                  <a:pt x="638" y="863"/>
                </a:lnTo>
                <a:lnTo>
                  <a:pt x="635" y="863"/>
                </a:lnTo>
                <a:lnTo>
                  <a:pt x="635" y="863"/>
                </a:lnTo>
                <a:lnTo>
                  <a:pt x="633" y="861"/>
                </a:lnTo>
                <a:lnTo>
                  <a:pt x="632" y="860"/>
                </a:lnTo>
                <a:lnTo>
                  <a:pt x="630" y="855"/>
                </a:lnTo>
                <a:lnTo>
                  <a:pt x="630" y="850"/>
                </a:lnTo>
                <a:lnTo>
                  <a:pt x="632" y="842"/>
                </a:lnTo>
                <a:lnTo>
                  <a:pt x="634" y="830"/>
                </a:lnTo>
                <a:lnTo>
                  <a:pt x="637" y="823"/>
                </a:lnTo>
                <a:lnTo>
                  <a:pt x="637" y="823"/>
                </a:lnTo>
                <a:lnTo>
                  <a:pt x="656" y="770"/>
                </a:lnTo>
                <a:lnTo>
                  <a:pt x="671" y="730"/>
                </a:lnTo>
                <a:lnTo>
                  <a:pt x="684" y="698"/>
                </a:lnTo>
                <a:lnTo>
                  <a:pt x="684" y="698"/>
                </a:lnTo>
                <a:lnTo>
                  <a:pt x="705" y="651"/>
                </a:lnTo>
                <a:lnTo>
                  <a:pt x="719" y="626"/>
                </a:lnTo>
                <a:lnTo>
                  <a:pt x="719" y="626"/>
                </a:lnTo>
                <a:lnTo>
                  <a:pt x="718" y="627"/>
                </a:lnTo>
                <a:lnTo>
                  <a:pt x="713" y="631"/>
                </a:lnTo>
                <a:lnTo>
                  <a:pt x="709" y="632"/>
                </a:lnTo>
                <a:lnTo>
                  <a:pt x="705" y="634"/>
                </a:lnTo>
                <a:lnTo>
                  <a:pt x="700" y="632"/>
                </a:lnTo>
                <a:lnTo>
                  <a:pt x="694" y="630"/>
                </a:lnTo>
                <a:lnTo>
                  <a:pt x="694" y="630"/>
                </a:lnTo>
                <a:lnTo>
                  <a:pt x="689" y="627"/>
                </a:lnTo>
                <a:lnTo>
                  <a:pt x="685" y="623"/>
                </a:lnTo>
                <a:lnTo>
                  <a:pt x="681" y="616"/>
                </a:lnTo>
                <a:lnTo>
                  <a:pt x="678" y="611"/>
                </a:lnTo>
                <a:lnTo>
                  <a:pt x="678" y="608"/>
                </a:lnTo>
                <a:lnTo>
                  <a:pt x="668" y="582"/>
                </a:lnTo>
                <a:lnTo>
                  <a:pt x="668" y="582"/>
                </a:lnTo>
                <a:lnTo>
                  <a:pt x="663" y="592"/>
                </a:lnTo>
                <a:lnTo>
                  <a:pt x="652" y="617"/>
                </a:lnTo>
                <a:lnTo>
                  <a:pt x="644" y="631"/>
                </a:lnTo>
                <a:lnTo>
                  <a:pt x="635" y="646"/>
                </a:lnTo>
                <a:lnTo>
                  <a:pt x="625" y="661"/>
                </a:lnTo>
                <a:lnTo>
                  <a:pt x="614" y="674"/>
                </a:lnTo>
                <a:lnTo>
                  <a:pt x="614" y="674"/>
                </a:lnTo>
                <a:lnTo>
                  <a:pt x="580" y="708"/>
                </a:lnTo>
                <a:lnTo>
                  <a:pt x="554" y="734"/>
                </a:lnTo>
                <a:lnTo>
                  <a:pt x="539" y="746"/>
                </a:lnTo>
                <a:lnTo>
                  <a:pt x="523" y="759"/>
                </a:lnTo>
                <a:lnTo>
                  <a:pt x="505" y="773"/>
                </a:lnTo>
                <a:lnTo>
                  <a:pt x="485" y="785"/>
                </a:lnTo>
                <a:lnTo>
                  <a:pt x="465" y="798"/>
                </a:lnTo>
                <a:lnTo>
                  <a:pt x="442" y="809"/>
                </a:lnTo>
                <a:lnTo>
                  <a:pt x="419" y="821"/>
                </a:lnTo>
                <a:lnTo>
                  <a:pt x="394" y="830"/>
                </a:lnTo>
                <a:lnTo>
                  <a:pt x="366" y="839"/>
                </a:lnTo>
                <a:lnTo>
                  <a:pt x="338" y="845"/>
                </a:lnTo>
                <a:lnTo>
                  <a:pt x="338" y="845"/>
                </a:lnTo>
                <a:lnTo>
                  <a:pt x="281" y="856"/>
                </a:lnTo>
                <a:lnTo>
                  <a:pt x="229" y="864"/>
                </a:lnTo>
                <a:lnTo>
                  <a:pt x="204" y="868"/>
                </a:lnTo>
                <a:lnTo>
                  <a:pt x="181" y="869"/>
                </a:lnTo>
                <a:lnTo>
                  <a:pt x="158" y="870"/>
                </a:lnTo>
                <a:lnTo>
                  <a:pt x="137" y="870"/>
                </a:lnTo>
                <a:lnTo>
                  <a:pt x="116" y="869"/>
                </a:lnTo>
                <a:lnTo>
                  <a:pt x="98" y="865"/>
                </a:lnTo>
                <a:lnTo>
                  <a:pt x="81" y="861"/>
                </a:lnTo>
                <a:lnTo>
                  <a:pt x="65" y="855"/>
                </a:lnTo>
                <a:lnTo>
                  <a:pt x="51" y="847"/>
                </a:lnTo>
                <a:lnTo>
                  <a:pt x="38" y="837"/>
                </a:lnTo>
                <a:lnTo>
                  <a:pt x="27" y="826"/>
                </a:lnTo>
                <a:lnTo>
                  <a:pt x="18" y="813"/>
                </a:lnTo>
                <a:lnTo>
                  <a:pt x="18" y="813"/>
                </a:lnTo>
                <a:lnTo>
                  <a:pt x="10" y="798"/>
                </a:lnTo>
                <a:lnTo>
                  <a:pt x="5" y="785"/>
                </a:lnTo>
                <a:lnTo>
                  <a:pt x="1" y="773"/>
                </a:lnTo>
                <a:lnTo>
                  <a:pt x="0" y="760"/>
                </a:lnTo>
                <a:lnTo>
                  <a:pt x="0" y="749"/>
                </a:lnTo>
                <a:lnTo>
                  <a:pt x="1" y="739"/>
                </a:lnTo>
                <a:lnTo>
                  <a:pt x="4" y="729"/>
                </a:lnTo>
                <a:lnTo>
                  <a:pt x="8" y="720"/>
                </a:lnTo>
                <a:lnTo>
                  <a:pt x="13" y="712"/>
                </a:lnTo>
                <a:lnTo>
                  <a:pt x="18" y="704"/>
                </a:lnTo>
                <a:lnTo>
                  <a:pt x="28" y="692"/>
                </a:lnTo>
                <a:lnTo>
                  <a:pt x="38" y="680"/>
                </a:lnTo>
                <a:lnTo>
                  <a:pt x="47" y="674"/>
                </a:lnTo>
                <a:lnTo>
                  <a:pt x="47" y="674"/>
                </a:lnTo>
                <a:lnTo>
                  <a:pt x="58" y="663"/>
                </a:lnTo>
                <a:lnTo>
                  <a:pt x="65" y="654"/>
                </a:lnTo>
                <a:lnTo>
                  <a:pt x="71" y="645"/>
                </a:lnTo>
                <a:lnTo>
                  <a:pt x="76" y="634"/>
                </a:lnTo>
                <a:lnTo>
                  <a:pt x="76" y="634"/>
                </a:lnTo>
                <a:lnTo>
                  <a:pt x="82" y="623"/>
                </a:lnTo>
                <a:lnTo>
                  <a:pt x="87" y="617"/>
                </a:lnTo>
                <a:lnTo>
                  <a:pt x="94" y="612"/>
                </a:lnTo>
                <a:lnTo>
                  <a:pt x="98" y="604"/>
                </a:lnTo>
                <a:lnTo>
                  <a:pt x="98" y="604"/>
                </a:lnTo>
                <a:lnTo>
                  <a:pt x="101" y="588"/>
                </a:lnTo>
                <a:lnTo>
                  <a:pt x="106" y="567"/>
                </a:lnTo>
                <a:lnTo>
                  <a:pt x="113" y="545"/>
                </a:lnTo>
                <a:lnTo>
                  <a:pt x="116" y="535"/>
                </a:lnTo>
                <a:lnTo>
                  <a:pt x="120" y="529"/>
                </a:lnTo>
                <a:lnTo>
                  <a:pt x="120" y="529"/>
                </a:lnTo>
                <a:lnTo>
                  <a:pt x="130" y="515"/>
                </a:lnTo>
                <a:lnTo>
                  <a:pt x="141" y="499"/>
                </a:lnTo>
                <a:lnTo>
                  <a:pt x="151" y="484"/>
                </a:lnTo>
                <a:lnTo>
                  <a:pt x="162" y="470"/>
                </a:lnTo>
                <a:lnTo>
                  <a:pt x="162" y="470"/>
                </a:lnTo>
                <a:lnTo>
                  <a:pt x="168" y="465"/>
                </a:lnTo>
                <a:lnTo>
                  <a:pt x="177" y="459"/>
                </a:lnTo>
                <a:lnTo>
                  <a:pt x="192" y="449"/>
                </a:lnTo>
                <a:lnTo>
                  <a:pt x="213" y="439"/>
                </a:lnTo>
                <a:lnTo>
                  <a:pt x="213" y="439"/>
                </a:lnTo>
                <a:lnTo>
                  <a:pt x="213" y="435"/>
                </a:lnTo>
                <a:lnTo>
                  <a:pt x="209" y="427"/>
                </a:lnTo>
                <a:lnTo>
                  <a:pt x="196" y="405"/>
                </a:lnTo>
                <a:lnTo>
                  <a:pt x="182" y="381"/>
                </a:lnTo>
                <a:lnTo>
                  <a:pt x="179" y="370"/>
                </a:lnTo>
                <a:lnTo>
                  <a:pt x="176" y="364"/>
                </a:lnTo>
                <a:lnTo>
                  <a:pt x="176" y="364"/>
                </a:lnTo>
                <a:lnTo>
                  <a:pt x="175" y="343"/>
                </a:lnTo>
                <a:lnTo>
                  <a:pt x="175" y="331"/>
                </a:lnTo>
                <a:lnTo>
                  <a:pt x="175" y="317"/>
                </a:lnTo>
                <a:lnTo>
                  <a:pt x="175" y="317"/>
                </a:lnTo>
                <a:lnTo>
                  <a:pt x="175" y="312"/>
                </a:lnTo>
                <a:lnTo>
                  <a:pt x="172" y="307"/>
                </a:lnTo>
                <a:lnTo>
                  <a:pt x="168" y="297"/>
                </a:lnTo>
                <a:lnTo>
                  <a:pt x="167" y="292"/>
                </a:lnTo>
                <a:lnTo>
                  <a:pt x="168" y="284"/>
                </a:lnTo>
                <a:lnTo>
                  <a:pt x="170" y="277"/>
                </a:lnTo>
                <a:lnTo>
                  <a:pt x="175" y="267"/>
                </a:lnTo>
                <a:lnTo>
                  <a:pt x="175" y="267"/>
                </a:lnTo>
                <a:lnTo>
                  <a:pt x="180" y="258"/>
                </a:lnTo>
                <a:lnTo>
                  <a:pt x="184" y="253"/>
                </a:lnTo>
                <a:lnTo>
                  <a:pt x="190" y="248"/>
                </a:lnTo>
                <a:lnTo>
                  <a:pt x="192" y="245"/>
                </a:lnTo>
                <a:lnTo>
                  <a:pt x="196" y="241"/>
                </a:lnTo>
                <a:lnTo>
                  <a:pt x="201" y="234"/>
                </a:lnTo>
                <a:lnTo>
                  <a:pt x="209" y="224"/>
                </a:lnTo>
                <a:lnTo>
                  <a:pt x="209" y="224"/>
                </a:lnTo>
                <a:lnTo>
                  <a:pt x="220" y="203"/>
                </a:lnTo>
                <a:lnTo>
                  <a:pt x="225" y="192"/>
                </a:lnTo>
                <a:lnTo>
                  <a:pt x="228" y="186"/>
                </a:lnTo>
                <a:lnTo>
                  <a:pt x="234" y="181"/>
                </a:lnTo>
                <a:lnTo>
                  <a:pt x="234" y="181"/>
                </a:lnTo>
                <a:lnTo>
                  <a:pt x="239" y="177"/>
                </a:lnTo>
                <a:lnTo>
                  <a:pt x="242" y="172"/>
                </a:lnTo>
                <a:lnTo>
                  <a:pt x="248" y="160"/>
                </a:lnTo>
                <a:lnTo>
                  <a:pt x="251" y="154"/>
                </a:lnTo>
                <a:lnTo>
                  <a:pt x="254" y="148"/>
                </a:lnTo>
                <a:lnTo>
                  <a:pt x="260" y="143"/>
                </a:lnTo>
                <a:lnTo>
                  <a:pt x="266" y="139"/>
                </a:lnTo>
                <a:lnTo>
                  <a:pt x="266" y="139"/>
                </a:lnTo>
                <a:lnTo>
                  <a:pt x="272" y="135"/>
                </a:lnTo>
                <a:lnTo>
                  <a:pt x="280" y="134"/>
                </a:lnTo>
                <a:lnTo>
                  <a:pt x="292" y="131"/>
                </a:lnTo>
                <a:lnTo>
                  <a:pt x="304" y="129"/>
                </a:lnTo>
                <a:lnTo>
                  <a:pt x="310" y="126"/>
                </a:lnTo>
                <a:lnTo>
                  <a:pt x="315" y="122"/>
                </a:lnTo>
                <a:lnTo>
                  <a:pt x="315" y="122"/>
                </a:lnTo>
                <a:lnTo>
                  <a:pt x="323" y="115"/>
                </a:lnTo>
                <a:lnTo>
                  <a:pt x="329" y="107"/>
                </a:lnTo>
                <a:lnTo>
                  <a:pt x="333" y="105"/>
                </a:lnTo>
                <a:lnTo>
                  <a:pt x="337" y="103"/>
                </a:lnTo>
                <a:lnTo>
                  <a:pt x="341" y="103"/>
                </a:lnTo>
                <a:lnTo>
                  <a:pt x="346" y="105"/>
                </a:lnTo>
                <a:lnTo>
                  <a:pt x="346" y="105"/>
                </a:lnTo>
                <a:lnTo>
                  <a:pt x="351" y="107"/>
                </a:lnTo>
                <a:lnTo>
                  <a:pt x="354" y="110"/>
                </a:lnTo>
                <a:lnTo>
                  <a:pt x="360" y="113"/>
                </a:lnTo>
                <a:lnTo>
                  <a:pt x="362" y="115"/>
                </a:lnTo>
                <a:lnTo>
                  <a:pt x="366" y="115"/>
                </a:lnTo>
                <a:lnTo>
                  <a:pt x="372" y="115"/>
                </a:lnTo>
                <a:lnTo>
                  <a:pt x="380" y="112"/>
                </a:lnTo>
                <a:lnTo>
                  <a:pt x="380" y="112"/>
                </a:lnTo>
                <a:lnTo>
                  <a:pt x="387" y="108"/>
                </a:lnTo>
                <a:lnTo>
                  <a:pt x="394" y="105"/>
                </a:lnTo>
                <a:lnTo>
                  <a:pt x="403" y="98"/>
                </a:lnTo>
                <a:lnTo>
                  <a:pt x="406" y="95"/>
                </a:lnTo>
                <a:lnTo>
                  <a:pt x="411" y="93"/>
                </a:lnTo>
                <a:lnTo>
                  <a:pt x="416" y="92"/>
                </a:lnTo>
                <a:lnTo>
                  <a:pt x="423" y="92"/>
                </a:lnTo>
                <a:lnTo>
                  <a:pt x="423" y="92"/>
                </a:lnTo>
                <a:lnTo>
                  <a:pt x="433" y="95"/>
                </a:lnTo>
                <a:lnTo>
                  <a:pt x="435" y="97"/>
                </a:lnTo>
                <a:lnTo>
                  <a:pt x="441" y="98"/>
                </a:lnTo>
                <a:lnTo>
                  <a:pt x="452" y="98"/>
                </a:lnTo>
                <a:lnTo>
                  <a:pt x="452" y="98"/>
                </a:lnTo>
                <a:lnTo>
                  <a:pt x="461" y="97"/>
                </a:lnTo>
                <a:lnTo>
                  <a:pt x="467" y="96"/>
                </a:lnTo>
                <a:lnTo>
                  <a:pt x="476" y="93"/>
                </a:lnTo>
                <a:lnTo>
                  <a:pt x="482" y="91"/>
                </a:lnTo>
                <a:lnTo>
                  <a:pt x="486" y="91"/>
                </a:lnTo>
                <a:lnTo>
                  <a:pt x="489" y="92"/>
                </a:lnTo>
                <a:lnTo>
                  <a:pt x="489" y="92"/>
                </a:lnTo>
                <a:lnTo>
                  <a:pt x="494" y="96"/>
                </a:lnTo>
                <a:lnTo>
                  <a:pt x="501" y="103"/>
                </a:lnTo>
                <a:lnTo>
                  <a:pt x="519" y="126"/>
                </a:lnTo>
                <a:lnTo>
                  <a:pt x="534" y="148"/>
                </a:lnTo>
                <a:lnTo>
                  <a:pt x="542" y="160"/>
                </a:lnTo>
                <a:lnTo>
                  <a:pt x="551" y="18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6">
            <a:extLst>
              <a:ext uri="{FF2B5EF4-FFF2-40B4-BE49-F238E27FC236}">
                <a16:creationId xmlns:a16="http://schemas.microsoft.com/office/drawing/2014/main" id="{38876BFC-CFF3-4BEF-A862-9755980DA36C}"/>
              </a:ext>
            </a:extLst>
          </p:cNvPr>
          <p:cNvSpPr>
            <a:spLocks noEditPoints="1"/>
          </p:cNvSpPr>
          <p:nvPr/>
        </p:nvSpPr>
        <p:spPr bwMode="auto">
          <a:xfrm>
            <a:off x="2432720" y="953725"/>
            <a:ext cx="1184955" cy="1395061"/>
          </a:xfrm>
          <a:custGeom>
            <a:avLst/>
            <a:gdLst>
              <a:gd name="T0" fmla="*/ 437 w 1049"/>
              <a:gd name="T1" fmla="*/ 932 h 1235"/>
              <a:gd name="T2" fmla="*/ 479 w 1049"/>
              <a:gd name="T3" fmla="*/ 988 h 1235"/>
              <a:gd name="T4" fmla="*/ 313 w 1049"/>
              <a:gd name="T5" fmla="*/ 1132 h 1235"/>
              <a:gd name="T6" fmla="*/ 361 w 1049"/>
              <a:gd name="T7" fmla="*/ 980 h 1235"/>
              <a:gd name="T8" fmla="*/ 416 w 1049"/>
              <a:gd name="T9" fmla="*/ 969 h 1235"/>
              <a:gd name="T10" fmla="*/ 473 w 1049"/>
              <a:gd name="T11" fmla="*/ 1061 h 1235"/>
              <a:gd name="T12" fmla="*/ 490 w 1049"/>
              <a:gd name="T13" fmla="*/ 1135 h 1235"/>
              <a:gd name="T14" fmla="*/ 500 w 1049"/>
              <a:gd name="T15" fmla="*/ 1114 h 1235"/>
              <a:gd name="T16" fmla="*/ 500 w 1049"/>
              <a:gd name="T17" fmla="*/ 1030 h 1235"/>
              <a:gd name="T18" fmla="*/ 738 w 1049"/>
              <a:gd name="T19" fmla="*/ 1227 h 1235"/>
              <a:gd name="T20" fmla="*/ 759 w 1049"/>
              <a:gd name="T21" fmla="*/ 1223 h 1235"/>
              <a:gd name="T22" fmla="*/ 655 w 1049"/>
              <a:gd name="T23" fmla="*/ 1137 h 1235"/>
              <a:gd name="T24" fmla="*/ 489 w 1049"/>
              <a:gd name="T25" fmla="*/ 961 h 1235"/>
              <a:gd name="T26" fmla="*/ 441 w 1049"/>
              <a:gd name="T27" fmla="*/ 893 h 1235"/>
              <a:gd name="T28" fmla="*/ 530 w 1049"/>
              <a:gd name="T29" fmla="*/ 893 h 1235"/>
              <a:gd name="T30" fmla="*/ 805 w 1049"/>
              <a:gd name="T31" fmla="*/ 731 h 1235"/>
              <a:gd name="T32" fmla="*/ 988 w 1049"/>
              <a:gd name="T33" fmla="*/ 536 h 1235"/>
              <a:gd name="T34" fmla="*/ 1049 w 1049"/>
              <a:gd name="T35" fmla="*/ 383 h 1235"/>
              <a:gd name="T36" fmla="*/ 1031 w 1049"/>
              <a:gd name="T37" fmla="*/ 300 h 1235"/>
              <a:gd name="T38" fmla="*/ 926 w 1049"/>
              <a:gd name="T39" fmla="*/ 292 h 1235"/>
              <a:gd name="T40" fmla="*/ 894 w 1049"/>
              <a:gd name="T41" fmla="*/ 260 h 1235"/>
              <a:gd name="T42" fmla="*/ 862 w 1049"/>
              <a:gd name="T43" fmla="*/ 182 h 1235"/>
              <a:gd name="T44" fmla="*/ 845 w 1049"/>
              <a:gd name="T45" fmla="*/ 140 h 1235"/>
              <a:gd name="T46" fmla="*/ 813 w 1049"/>
              <a:gd name="T47" fmla="*/ 108 h 1235"/>
              <a:gd name="T48" fmla="*/ 765 w 1049"/>
              <a:gd name="T49" fmla="*/ 95 h 1235"/>
              <a:gd name="T50" fmla="*/ 724 w 1049"/>
              <a:gd name="T51" fmla="*/ 101 h 1235"/>
              <a:gd name="T52" fmla="*/ 680 w 1049"/>
              <a:gd name="T53" fmla="*/ 111 h 1235"/>
              <a:gd name="T54" fmla="*/ 642 w 1049"/>
              <a:gd name="T55" fmla="*/ 116 h 1235"/>
              <a:gd name="T56" fmla="*/ 600 w 1049"/>
              <a:gd name="T57" fmla="*/ 164 h 1235"/>
              <a:gd name="T58" fmla="*/ 540 w 1049"/>
              <a:gd name="T59" fmla="*/ 182 h 1235"/>
              <a:gd name="T60" fmla="*/ 469 w 1049"/>
              <a:gd name="T61" fmla="*/ 236 h 1235"/>
              <a:gd name="T62" fmla="*/ 421 w 1049"/>
              <a:gd name="T63" fmla="*/ 340 h 1235"/>
              <a:gd name="T64" fmla="*/ 418 w 1049"/>
              <a:gd name="T65" fmla="*/ 377 h 1235"/>
              <a:gd name="T66" fmla="*/ 411 w 1049"/>
              <a:gd name="T67" fmla="*/ 321 h 1235"/>
              <a:gd name="T68" fmla="*/ 404 w 1049"/>
              <a:gd name="T69" fmla="*/ 211 h 1235"/>
              <a:gd name="T70" fmla="*/ 361 w 1049"/>
              <a:gd name="T71" fmla="*/ 172 h 1235"/>
              <a:gd name="T72" fmla="*/ 331 w 1049"/>
              <a:gd name="T73" fmla="*/ 121 h 1235"/>
              <a:gd name="T74" fmla="*/ 306 w 1049"/>
              <a:gd name="T75" fmla="*/ 93 h 1235"/>
              <a:gd name="T76" fmla="*/ 255 w 1049"/>
              <a:gd name="T77" fmla="*/ 16 h 1235"/>
              <a:gd name="T78" fmla="*/ 218 w 1049"/>
              <a:gd name="T79" fmla="*/ 2 h 1235"/>
              <a:gd name="T80" fmla="*/ 183 w 1049"/>
              <a:gd name="T81" fmla="*/ 21 h 1235"/>
              <a:gd name="T82" fmla="*/ 174 w 1049"/>
              <a:gd name="T83" fmla="*/ 53 h 1235"/>
              <a:gd name="T84" fmla="*/ 181 w 1049"/>
              <a:gd name="T85" fmla="*/ 170 h 1235"/>
              <a:gd name="T86" fmla="*/ 136 w 1049"/>
              <a:gd name="T87" fmla="*/ 165 h 1235"/>
              <a:gd name="T88" fmla="*/ 85 w 1049"/>
              <a:gd name="T89" fmla="*/ 181 h 1235"/>
              <a:gd name="T90" fmla="*/ 87 w 1049"/>
              <a:gd name="T91" fmla="*/ 351 h 1235"/>
              <a:gd name="T92" fmla="*/ 216 w 1049"/>
              <a:gd name="T93" fmla="*/ 754 h 1235"/>
              <a:gd name="T94" fmla="*/ 288 w 1049"/>
              <a:gd name="T95" fmla="*/ 870 h 1235"/>
              <a:gd name="T96" fmla="*/ 40 w 1049"/>
              <a:gd name="T97" fmla="*/ 949 h 1235"/>
              <a:gd name="T98" fmla="*/ 14 w 1049"/>
              <a:gd name="T99" fmla="*/ 961 h 1235"/>
              <a:gd name="T100" fmla="*/ 103 w 1049"/>
              <a:gd name="T101" fmla="*/ 940 h 1235"/>
              <a:gd name="T102" fmla="*/ 299 w 1049"/>
              <a:gd name="T103" fmla="*/ 888 h 1235"/>
              <a:gd name="T104" fmla="*/ 309 w 1049"/>
              <a:gd name="T105" fmla="*/ 899 h 1235"/>
              <a:gd name="T106" fmla="*/ 293 w 1049"/>
              <a:gd name="T107" fmla="*/ 946 h 1235"/>
              <a:gd name="T108" fmla="*/ 92 w 1049"/>
              <a:gd name="T109" fmla="*/ 1060 h 1235"/>
              <a:gd name="T110" fmla="*/ 26 w 1049"/>
              <a:gd name="T111" fmla="*/ 1106 h 1235"/>
              <a:gd name="T112" fmla="*/ 68 w 1049"/>
              <a:gd name="T113" fmla="*/ 1092 h 1235"/>
              <a:gd name="T114" fmla="*/ 242 w 1049"/>
              <a:gd name="T115" fmla="*/ 994 h 1235"/>
              <a:gd name="T116" fmla="*/ 352 w 1049"/>
              <a:gd name="T117" fmla="*/ 977 h 1235"/>
              <a:gd name="T118" fmla="*/ 312 w 1049"/>
              <a:gd name="T119" fmla="*/ 1118 h 1235"/>
              <a:gd name="T120" fmla="*/ 274 w 1049"/>
              <a:gd name="T121" fmla="*/ 1144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9" h="1235">
                <a:moveTo>
                  <a:pt x="422" y="965"/>
                </a:moveTo>
                <a:lnTo>
                  <a:pt x="422" y="965"/>
                </a:lnTo>
                <a:lnTo>
                  <a:pt x="428" y="960"/>
                </a:lnTo>
                <a:lnTo>
                  <a:pt x="433" y="955"/>
                </a:lnTo>
                <a:lnTo>
                  <a:pt x="437" y="950"/>
                </a:lnTo>
                <a:lnTo>
                  <a:pt x="437" y="944"/>
                </a:lnTo>
                <a:lnTo>
                  <a:pt x="437" y="944"/>
                </a:lnTo>
                <a:lnTo>
                  <a:pt x="437" y="932"/>
                </a:lnTo>
                <a:lnTo>
                  <a:pt x="437" y="932"/>
                </a:lnTo>
                <a:lnTo>
                  <a:pt x="460" y="950"/>
                </a:lnTo>
                <a:lnTo>
                  <a:pt x="468" y="958"/>
                </a:lnTo>
                <a:lnTo>
                  <a:pt x="471" y="961"/>
                </a:lnTo>
                <a:lnTo>
                  <a:pt x="471" y="961"/>
                </a:lnTo>
                <a:lnTo>
                  <a:pt x="476" y="970"/>
                </a:lnTo>
                <a:lnTo>
                  <a:pt x="479" y="979"/>
                </a:lnTo>
                <a:lnTo>
                  <a:pt x="479" y="983"/>
                </a:lnTo>
                <a:lnTo>
                  <a:pt x="479" y="988"/>
                </a:lnTo>
                <a:lnTo>
                  <a:pt x="479" y="988"/>
                </a:lnTo>
                <a:lnTo>
                  <a:pt x="475" y="1003"/>
                </a:lnTo>
                <a:lnTo>
                  <a:pt x="422" y="965"/>
                </a:lnTo>
                <a:close/>
                <a:moveTo>
                  <a:pt x="304" y="1126"/>
                </a:moveTo>
                <a:lnTo>
                  <a:pt x="304" y="1126"/>
                </a:lnTo>
                <a:lnTo>
                  <a:pt x="276" y="1142"/>
                </a:lnTo>
                <a:lnTo>
                  <a:pt x="276" y="1142"/>
                </a:lnTo>
                <a:lnTo>
                  <a:pt x="297" y="1137"/>
                </a:lnTo>
                <a:lnTo>
                  <a:pt x="307" y="1135"/>
                </a:lnTo>
                <a:lnTo>
                  <a:pt x="313" y="1132"/>
                </a:lnTo>
                <a:lnTo>
                  <a:pt x="313" y="1132"/>
                </a:lnTo>
                <a:lnTo>
                  <a:pt x="316" y="1130"/>
                </a:lnTo>
                <a:lnTo>
                  <a:pt x="318" y="1125"/>
                </a:lnTo>
                <a:lnTo>
                  <a:pt x="325" y="1112"/>
                </a:lnTo>
                <a:lnTo>
                  <a:pt x="333" y="1089"/>
                </a:lnTo>
                <a:lnTo>
                  <a:pt x="333" y="1089"/>
                </a:lnTo>
                <a:lnTo>
                  <a:pt x="360" y="980"/>
                </a:lnTo>
                <a:lnTo>
                  <a:pt x="361" y="980"/>
                </a:lnTo>
                <a:lnTo>
                  <a:pt x="361" y="980"/>
                </a:lnTo>
                <a:lnTo>
                  <a:pt x="371" y="983"/>
                </a:lnTo>
                <a:lnTo>
                  <a:pt x="381" y="983"/>
                </a:lnTo>
                <a:lnTo>
                  <a:pt x="385" y="983"/>
                </a:lnTo>
                <a:lnTo>
                  <a:pt x="388" y="983"/>
                </a:lnTo>
                <a:lnTo>
                  <a:pt x="388" y="983"/>
                </a:lnTo>
                <a:lnTo>
                  <a:pt x="399" y="978"/>
                </a:lnTo>
                <a:lnTo>
                  <a:pt x="407" y="975"/>
                </a:lnTo>
                <a:lnTo>
                  <a:pt x="414" y="970"/>
                </a:lnTo>
                <a:lnTo>
                  <a:pt x="416" y="969"/>
                </a:lnTo>
                <a:lnTo>
                  <a:pt x="416" y="969"/>
                </a:lnTo>
                <a:lnTo>
                  <a:pt x="442" y="989"/>
                </a:lnTo>
                <a:lnTo>
                  <a:pt x="474" y="1012"/>
                </a:lnTo>
                <a:lnTo>
                  <a:pt x="474" y="1012"/>
                </a:lnTo>
                <a:lnTo>
                  <a:pt x="473" y="1025"/>
                </a:lnTo>
                <a:lnTo>
                  <a:pt x="471" y="1037"/>
                </a:lnTo>
                <a:lnTo>
                  <a:pt x="471" y="1050"/>
                </a:lnTo>
                <a:lnTo>
                  <a:pt x="473" y="1061"/>
                </a:lnTo>
                <a:lnTo>
                  <a:pt x="473" y="1061"/>
                </a:lnTo>
                <a:lnTo>
                  <a:pt x="479" y="1079"/>
                </a:lnTo>
                <a:lnTo>
                  <a:pt x="485" y="1098"/>
                </a:lnTo>
                <a:lnTo>
                  <a:pt x="493" y="1118"/>
                </a:lnTo>
                <a:lnTo>
                  <a:pt x="493" y="1118"/>
                </a:lnTo>
                <a:lnTo>
                  <a:pt x="493" y="1122"/>
                </a:lnTo>
                <a:lnTo>
                  <a:pt x="493" y="1125"/>
                </a:lnTo>
                <a:lnTo>
                  <a:pt x="493" y="1128"/>
                </a:lnTo>
                <a:lnTo>
                  <a:pt x="493" y="1128"/>
                </a:lnTo>
                <a:lnTo>
                  <a:pt x="490" y="1135"/>
                </a:lnTo>
                <a:lnTo>
                  <a:pt x="490" y="1140"/>
                </a:lnTo>
                <a:lnTo>
                  <a:pt x="490" y="1140"/>
                </a:lnTo>
                <a:lnTo>
                  <a:pt x="493" y="1141"/>
                </a:lnTo>
                <a:lnTo>
                  <a:pt x="495" y="1142"/>
                </a:lnTo>
                <a:lnTo>
                  <a:pt x="498" y="1141"/>
                </a:lnTo>
                <a:lnTo>
                  <a:pt x="499" y="1140"/>
                </a:lnTo>
                <a:lnTo>
                  <a:pt x="499" y="1140"/>
                </a:lnTo>
                <a:lnTo>
                  <a:pt x="500" y="1114"/>
                </a:lnTo>
                <a:lnTo>
                  <a:pt x="500" y="1114"/>
                </a:lnTo>
                <a:lnTo>
                  <a:pt x="492" y="1087"/>
                </a:lnTo>
                <a:lnTo>
                  <a:pt x="481" y="1054"/>
                </a:lnTo>
                <a:lnTo>
                  <a:pt x="481" y="1054"/>
                </a:lnTo>
                <a:lnTo>
                  <a:pt x="481" y="1049"/>
                </a:lnTo>
                <a:lnTo>
                  <a:pt x="483" y="1041"/>
                </a:lnTo>
                <a:lnTo>
                  <a:pt x="487" y="1021"/>
                </a:lnTo>
                <a:lnTo>
                  <a:pt x="487" y="1021"/>
                </a:lnTo>
                <a:lnTo>
                  <a:pt x="500" y="1030"/>
                </a:lnTo>
                <a:lnTo>
                  <a:pt x="500" y="1030"/>
                </a:lnTo>
                <a:lnTo>
                  <a:pt x="522" y="1044"/>
                </a:lnTo>
                <a:lnTo>
                  <a:pt x="551" y="1066"/>
                </a:lnTo>
                <a:lnTo>
                  <a:pt x="619" y="1121"/>
                </a:lnTo>
                <a:lnTo>
                  <a:pt x="680" y="1171"/>
                </a:lnTo>
                <a:lnTo>
                  <a:pt x="707" y="1195"/>
                </a:lnTo>
                <a:lnTo>
                  <a:pt x="707" y="1195"/>
                </a:lnTo>
                <a:lnTo>
                  <a:pt x="714" y="1204"/>
                </a:lnTo>
                <a:lnTo>
                  <a:pt x="730" y="1220"/>
                </a:lnTo>
                <a:lnTo>
                  <a:pt x="738" y="1227"/>
                </a:lnTo>
                <a:lnTo>
                  <a:pt x="746" y="1232"/>
                </a:lnTo>
                <a:lnTo>
                  <a:pt x="750" y="1235"/>
                </a:lnTo>
                <a:lnTo>
                  <a:pt x="754" y="1235"/>
                </a:lnTo>
                <a:lnTo>
                  <a:pt x="756" y="1235"/>
                </a:lnTo>
                <a:lnTo>
                  <a:pt x="759" y="1232"/>
                </a:lnTo>
                <a:lnTo>
                  <a:pt x="759" y="1232"/>
                </a:lnTo>
                <a:lnTo>
                  <a:pt x="760" y="1230"/>
                </a:lnTo>
                <a:lnTo>
                  <a:pt x="760" y="1227"/>
                </a:lnTo>
                <a:lnTo>
                  <a:pt x="759" y="1223"/>
                </a:lnTo>
                <a:lnTo>
                  <a:pt x="757" y="1221"/>
                </a:lnTo>
                <a:lnTo>
                  <a:pt x="751" y="1213"/>
                </a:lnTo>
                <a:lnTo>
                  <a:pt x="745" y="1207"/>
                </a:lnTo>
                <a:lnTo>
                  <a:pt x="730" y="1197"/>
                </a:lnTo>
                <a:lnTo>
                  <a:pt x="723" y="1193"/>
                </a:lnTo>
                <a:lnTo>
                  <a:pt x="723" y="1193"/>
                </a:lnTo>
                <a:lnTo>
                  <a:pt x="684" y="1160"/>
                </a:lnTo>
                <a:lnTo>
                  <a:pt x="684" y="1160"/>
                </a:lnTo>
                <a:lnTo>
                  <a:pt x="655" y="1137"/>
                </a:lnTo>
                <a:lnTo>
                  <a:pt x="607" y="1101"/>
                </a:lnTo>
                <a:lnTo>
                  <a:pt x="488" y="1013"/>
                </a:lnTo>
                <a:lnTo>
                  <a:pt x="488" y="1013"/>
                </a:lnTo>
                <a:lnTo>
                  <a:pt x="490" y="998"/>
                </a:lnTo>
                <a:lnTo>
                  <a:pt x="492" y="983"/>
                </a:lnTo>
                <a:lnTo>
                  <a:pt x="492" y="970"/>
                </a:lnTo>
                <a:lnTo>
                  <a:pt x="490" y="965"/>
                </a:lnTo>
                <a:lnTo>
                  <a:pt x="489" y="961"/>
                </a:lnTo>
                <a:lnTo>
                  <a:pt x="489" y="961"/>
                </a:lnTo>
                <a:lnTo>
                  <a:pt x="483" y="951"/>
                </a:lnTo>
                <a:lnTo>
                  <a:pt x="480" y="949"/>
                </a:lnTo>
                <a:lnTo>
                  <a:pt x="478" y="947"/>
                </a:lnTo>
                <a:lnTo>
                  <a:pt x="469" y="944"/>
                </a:lnTo>
                <a:lnTo>
                  <a:pt x="469" y="944"/>
                </a:lnTo>
                <a:lnTo>
                  <a:pt x="436" y="918"/>
                </a:lnTo>
                <a:lnTo>
                  <a:pt x="437" y="891"/>
                </a:lnTo>
                <a:lnTo>
                  <a:pt x="437" y="891"/>
                </a:lnTo>
                <a:lnTo>
                  <a:pt x="441" y="893"/>
                </a:lnTo>
                <a:lnTo>
                  <a:pt x="450" y="899"/>
                </a:lnTo>
                <a:lnTo>
                  <a:pt x="457" y="902"/>
                </a:lnTo>
                <a:lnTo>
                  <a:pt x="468" y="904"/>
                </a:lnTo>
                <a:lnTo>
                  <a:pt x="478" y="906"/>
                </a:lnTo>
                <a:lnTo>
                  <a:pt x="490" y="906"/>
                </a:lnTo>
                <a:lnTo>
                  <a:pt x="490" y="906"/>
                </a:lnTo>
                <a:lnTo>
                  <a:pt x="499" y="904"/>
                </a:lnTo>
                <a:lnTo>
                  <a:pt x="513" y="899"/>
                </a:lnTo>
                <a:lnTo>
                  <a:pt x="530" y="893"/>
                </a:lnTo>
                <a:lnTo>
                  <a:pt x="550" y="885"/>
                </a:lnTo>
                <a:lnTo>
                  <a:pt x="597" y="863"/>
                </a:lnTo>
                <a:lnTo>
                  <a:pt x="624" y="849"/>
                </a:lnTo>
                <a:lnTo>
                  <a:pt x="652" y="832"/>
                </a:lnTo>
                <a:lnTo>
                  <a:pt x="683" y="816"/>
                </a:lnTo>
                <a:lnTo>
                  <a:pt x="713" y="797"/>
                </a:lnTo>
                <a:lnTo>
                  <a:pt x="745" y="775"/>
                </a:lnTo>
                <a:lnTo>
                  <a:pt x="775" y="754"/>
                </a:lnTo>
                <a:lnTo>
                  <a:pt x="805" y="731"/>
                </a:lnTo>
                <a:lnTo>
                  <a:pt x="836" y="707"/>
                </a:lnTo>
                <a:lnTo>
                  <a:pt x="864" y="682"/>
                </a:lnTo>
                <a:lnTo>
                  <a:pt x="890" y="656"/>
                </a:lnTo>
                <a:lnTo>
                  <a:pt x="890" y="656"/>
                </a:lnTo>
                <a:lnTo>
                  <a:pt x="914" y="630"/>
                </a:lnTo>
                <a:lnTo>
                  <a:pt x="936" y="605"/>
                </a:lnTo>
                <a:lnTo>
                  <a:pt x="956" y="580"/>
                </a:lnTo>
                <a:lnTo>
                  <a:pt x="973" y="558"/>
                </a:lnTo>
                <a:lnTo>
                  <a:pt x="988" y="536"/>
                </a:lnTo>
                <a:lnTo>
                  <a:pt x="1000" y="515"/>
                </a:lnTo>
                <a:lnTo>
                  <a:pt x="1012" y="496"/>
                </a:lnTo>
                <a:lnTo>
                  <a:pt x="1021" y="478"/>
                </a:lnTo>
                <a:lnTo>
                  <a:pt x="1035" y="448"/>
                </a:lnTo>
                <a:lnTo>
                  <a:pt x="1042" y="425"/>
                </a:lnTo>
                <a:lnTo>
                  <a:pt x="1047" y="410"/>
                </a:lnTo>
                <a:lnTo>
                  <a:pt x="1047" y="402"/>
                </a:lnTo>
                <a:lnTo>
                  <a:pt x="1047" y="402"/>
                </a:lnTo>
                <a:lnTo>
                  <a:pt x="1049" y="383"/>
                </a:lnTo>
                <a:lnTo>
                  <a:pt x="1049" y="349"/>
                </a:lnTo>
                <a:lnTo>
                  <a:pt x="1049" y="331"/>
                </a:lnTo>
                <a:lnTo>
                  <a:pt x="1047" y="316"/>
                </a:lnTo>
                <a:lnTo>
                  <a:pt x="1045" y="305"/>
                </a:lnTo>
                <a:lnTo>
                  <a:pt x="1043" y="301"/>
                </a:lnTo>
                <a:lnTo>
                  <a:pt x="1042" y="300"/>
                </a:lnTo>
                <a:lnTo>
                  <a:pt x="1042" y="300"/>
                </a:lnTo>
                <a:lnTo>
                  <a:pt x="1037" y="300"/>
                </a:lnTo>
                <a:lnTo>
                  <a:pt x="1031" y="300"/>
                </a:lnTo>
                <a:lnTo>
                  <a:pt x="1014" y="301"/>
                </a:lnTo>
                <a:lnTo>
                  <a:pt x="995" y="303"/>
                </a:lnTo>
                <a:lnTo>
                  <a:pt x="975" y="303"/>
                </a:lnTo>
                <a:lnTo>
                  <a:pt x="975" y="303"/>
                </a:lnTo>
                <a:lnTo>
                  <a:pt x="943" y="301"/>
                </a:lnTo>
                <a:lnTo>
                  <a:pt x="935" y="300"/>
                </a:lnTo>
                <a:lnTo>
                  <a:pt x="930" y="298"/>
                </a:lnTo>
                <a:lnTo>
                  <a:pt x="930" y="298"/>
                </a:lnTo>
                <a:lnTo>
                  <a:pt x="926" y="292"/>
                </a:lnTo>
                <a:lnTo>
                  <a:pt x="922" y="284"/>
                </a:lnTo>
                <a:lnTo>
                  <a:pt x="918" y="272"/>
                </a:lnTo>
                <a:lnTo>
                  <a:pt x="918" y="272"/>
                </a:lnTo>
                <a:lnTo>
                  <a:pt x="917" y="270"/>
                </a:lnTo>
                <a:lnTo>
                  <a:pt x="913" y="267"/>
                </a:lnTo>
                <a:lnTo>
                  <a:pt x="909" y="264"/>
                </a:lnTo>
                <a:lnTo>
                  <a:pt x="905" y="262"/>
                </a:lnTo>
                <a:lnTo>
                  <a:pt x="900" y="260"/>
                </a:lnTo>
                <a:lnTo>
                  <a:pt x="894" y="260"/>
                </a:lnTo>
                <a:lnTo>
                  <a:pt x="894" y="260"/>
                </a:lnTo>
                <a:lnTo>
                  <a:pt x="876" y="262"/>
                </a:lnTo>
                <a:lnTo>
                  <a:pt x="856" y="263"/>
                </a:lnTo>
                <a:lnTo>
                  <a:pt x="831" y="267"/>
                </a:lnTo>
                <a:lnTo>
                  <a:pt x="831" y="267"/>
                </a:lnTo>
                <a:lnTo>
                  <a:pt x="846" y="231"/>
                </a:lnTo>
                <a:lnTo>
                  <a:pt x="857" y="203"/>
                </a:lnTo>
                <a:lnTo>
                  <a:pt x="861" y="191"/>
                </a:lnTo>
                <a:lnTo>
                  <a:pt x="862" y="182"/>
                </a:lnTo>
                <a:lnTo>
                  <a:pt x="862" y="182"/>
                </a:lnTo>
                <a:lnTo>
                  <a:pt x="862" y="176"/>
                </a:lnTo>
                <a:lnTo>
                  <a:pt x="861" y="170"/>
                </a:lnTo>
                <a:lnTo>
                  <a:pt x="860" y="165"/>
                </a:lnTo>
                <a:lnTo>
                  <a:pt x="859" y="162"/>
                </a:lnTo>
                <a:lnTo>
                  <a:pt x="852" y="155"/>
                </a:lnTo>
                <a:lnTo>
                  <a:pt x="847" y="146"/>
                </a:lnTo>
                <a:lnTo>
                  <a:pt x="847" y="146"/>
                </a:lnTo>
                <a:lnTo>
                  <a:pt x="845" y="140"/>
                </a:lnTo>
                <a:lnTo>
                  <a:pt x="845" y="134"/>
                </a:lnTo>
                <a:lnTo>
                  <a:pt x="845" y="121"/>
                </a:lnTo>
                <a:lnTo>
                  <a:pt x="843" y="116"/>
                </a:lnTo>
                <a:lnTo>
                  <a:pt x="841" y="111"/>
                </a:lnTo>
                <a:lnTo>
                  <a:pt x="837" y="108"/>
                </a:lnTo>
                <a:lnTo>
                  <a:pt x="830" y="107"/>
                </a:lnTo>
                <a:lnTo>
                  <a:pt x="830" y="107"/>
                </a:lnTo>
                <a:lnTo>
                  <a:pt x="817" y="107"/>
                </a:lnTo>
                <a:lnTo>
                  <a:pt x="813" y="108"/>
                </a:lnTo>
                <a:lnTo>
                  <a:pt x="809" y="110"/>
                </a:lnTo>
                <a:lnTo>
                  <a:pt x="799" y="108"/>
                </a:lnTo>
                <a:lnTo>
                  <a:pt x="799" y="108"/>
                </a:lnTo>
                <a:lnTo>
                  <a:pt x="793" y="107"/>
                </a:lnTo>
                <a:lnTo>
                  <a:pt x="788" y="105"/>
                </a:lnTo>
                <a:lnTo>
                  <a:pt x="779" y="100"/>
                </a:lnTo>
                <a:lnTo>
                  <a:pt x="774" y="97"/>
                </a:lnTo>
                <a:lnTo>
                  <a:pt x="770" y="95"/>
                </a:lnTo>
                <a:lnTo>
                  <a:pt x="765" y="95"/>
                </a:lnTo>
                <a:lnTo>
                  <a:pt x="759" y="95"/>
                </a:lnTo>
                <a:lnTo>
                  <a:pt x="759" y="95"/>
                </a:lnTo>
                <a:lnTo>
                  <a:pt x="747" y="98"/>
                </a:lnTo>
                <a:lnTo>
                  <a:pt x="741" y="102"/>
                </a:lnTo>
                <a:lnTo>
                  <a:pt x="736" y="105"/>
                </a:lnTo>
                <a:lnTo>
                  <a:pt x="733" y="106"/>
                </a:lnTo>
                <a:lnTo>
                  <a:pt x="731" y="105"/>
                </a:lnTo>
                <a:lnTo>
                  <a:pt x="731" y="105"/>
                </a:lnTo>
                <a:lnTo>
                  <a:pt x="724" y="101"/>
                </a:lnTo>
                <a:lnTo>
                  <a:pt x="718" y="96"/>
                </a:lnTo>
                <a:lnTo>
                  <a:pt x="716" y="95"/>
                </a:lnTo>
                <a:lnTo>
                  <a:pt x="712" y="92"/>
                </a:lnTo>
                <a:lnTo>
                  <a:pt x="708" y="92"/>
                </a:lnTo>
                <a:lnTo>
                  <a:pt x="703" y="93"/>
                </a:lnTo>
                <a:lnTo>
                  <a:pt x="703" y="93"/>
                </a:lnTo>
                <a:lnTo>
                  <a:pt x="695" y="98"/>
                </a:lnTo>
                <a:lnTo>
                  <a:pt x="688" y="105"/>
                </a:lnTo>
                <a:lnTo>
                  <a:pt x="680" y="111"/>
                </a:lnTo>
                <a:lnTo>
                  <a:pt x="676" y="114"/>
                </a:lnTo>
                <a:lnTo>
                  <a:pt x="671" y="115"/>
                </a:lnTo>
                <a:lnTo>
                  <a:pt x="671" y="115"/>
                </a:lnTo>
                <a:lnTo>
                  <a:pt x="668" y="115"/>
                </a:lnTo>
                <a:lnTo>
                  <a:pt x="664" y="115"/>
                </a:lnTo>
                <a:lnTo>
                  <a:pt x="657" y="112"/>
                </a:lnTo>
                <a:lnTo>
                  <a:pt x="652" y="112"/>
                </a:lnTo>
                <a:lnTo>
                  <a:pt x="647" y="112"/>
                </a:lnTo>
                <a:lnTo>
                  <a:pt x="642" y="116"/>
                </a:lnTo>
                <a:lnTo>
                  <a:pt x="635" y="121"/>
                </a:lnTo>
                <a:lnTo>
                  <a:pt x="635" y="121"/>
                </a:lnTo>
                <a:lnTo>
                  <a:pt x="621" y="133"/>
                </a:lnTo>
                <a:lnTo>
                  <a:pt x="612" y="141"/>
                </a:lnTo>
                <a:lnTo>
                  <a:pt x="606" y="149"/>
                </a:lnTo>
                <a:lnTo>
                  <a:pt x="603" y="158"/>
                </a:lnTo>
                <a:lnTo>
                  <a:pt x="603" y="158"/>
                </a:lnTo>
                <a:lnTo>
                  <a:pt x="602" y="162"/>
                </a:lnTo>
                <a:lnTo>
                  <a:pt x="600" y="164"/>
                </a:lnTo>
                <a:lnTo>
                  <a:pt x="599" y="164"/>
                </a:lnTo>
                <a:lnTo>
                  <a:pt x="597" y="164"/>
                </a:lnTo>
                <a:lnTo>
                  <a:pt x="592" y="164"/>
                </a:lnTo>
                <a:lnTo>
                  <a:pt x="587" y="163"/>
                </a:lnTo>
                <a:lnTo>
                  <a:pt x="581" y="164"/>
                </a:lnTo>
                <a:lnTo>
                  <a:pt x="581" y="164"/>
                </a:lnTo>
                <a:lnTo>
                  <a:pt x="569" y="168"/>
                </a:lnTo>
                <a:lnTo>
                  <a:pt x="555" y="173"/>
                </a:lnTo>
                <a:lnTo>
                  <a:pt x="540" y="182"/>
                </a:lnTo>
                <a:lnTo>
                  <a:pt x="522" y="193"/>
                </a:lnTo>
                <a:lnTo>
                  <a:pt x="522" y="193"/>
                </a:lnTo>
                <a:lnTo>
                  <a:pt x="507" y="205"/>
                </a:lnTo>
                <a:lnTo>
                  <a:pt x="497" y="215"/>
                </a:lnTo>
                <a:lnTo>
                  <a:pt x="488" y="225"/>
                </a:lnTo>
                <a:lnTo>
                  <a:pt x="476" y="232"/>
                </a:lnTo>
                <a:lnTo>
                  <a:pt x="476" y="232"/>
                </a:lnTo>
                <a:lnTo>
                  <a:pt x="471" y="236"/>
                </a:lnTo>
                <a:lnTo>
                  <a:pt x="469" y="236"/>
                </a:lnTo>
                <a:lnTo>
                  <a:pt x="464" y="238"/>
                </a:lnTo>
                <a:lnTo>
                  <a:pt x="462" y="239"/>
                </a:lnTo>
                <a:lnTo>
                  <a:pt x="460" y="241"/>
                </a:lnTo>
                <a:lnTo>
                  <a:pt x="454" y="254"/>
                </a:lnTo>
                <a:lnTo>
                  <a:pt x="454" y="254"/>
                </a:lnTo>
                <a:lnTo>
                  <a:pt x="442" y="279"/>
                </a:lnTo>
                <a:lnTo>
                  <a:pt x="431" y="307"/>
                </a:lnTo>
                <a:lnTo>
                  <a:pt x="423" y="331"/>
                </a:lnTo>
                <a:lnTo>
                  <a:pt x="421" y="340"/>
                </a:lnTo>
                <a:lnTo>
                  <a:pt x="419" y="345"/>
                </a:lnTo>
                <a:lnTo>
                  <a:pt x="419" y="345"/>
                </a:lnTo>
                <a:lnTo>
                  <a:pt x="422" y="356"/>
                </a:lnTo>
                <a:lnTo>
                  <a:pt x="427" y="374"/>
                </a:lnTo>
                <a:lnTo>
                  <a:pt x="433" y="396"/>
                </a:lnTo>
                <a:lnTo>
                  <a:pt x="433" y="396"/>
                </a:lnTo>
                <a:lnTo>
                  <a:pt x="427" y="387"/>
                </a:lnTo>
                <a:lnTo>
                  <a:pt x="418" y="377"/>
                </a:lnTo>
                <a:lnTo>
                  <a:pt x="418" y="377"/>
                </a:lnTo>
                <a:lnTo>
                  <a:pt x="413" y="379"/>
                </a:lnTo>
                <a:lnTo>
                  <a:pt x="403" y="386"/>
                </a:lnTo>
                <a:lnTo>
                  <a:pt x="390" y="396"/>
                </a:lnTo>
                <a:lnTo>
                  <a:pt x="390" y="396"/>
                </a:lnTo>
                <a:lnTo>
                  <a:pt x="394" y="389"/>
                </a:lnTo>
                <a:lnTo>
                  <a:pt x="402" y="369"/>
                </a:lnTo>
                <a:lnTo>
                  <a:pt x="406" y="355"/>
                </a:lnTo>
                <a:lnTo>
                  <a:pt x="408" y="339"/>
                </a:lnTo>
                <a:lnTo>
                  <a:pt x="411" y="321"/>
                </a:lnTo>
                <a:lnTo>
                  <a:pt x="412" y="300"/>
                </a:lnTo>
                <a:lnTo>
                  <a:pt x="412" y="300"/>
                </a:lnTo>
                <a:lnTo>
                  <a:pt x="412" y="263"/>
                </a:lnTo>
                <a:lnTo>
                  <a:pt x="412" y="239"/>
                </a:lnTo>
                <a:lnTo>
                  <a:pt x="412" y="230"/>
                </a:lnTo>
                <a:lnTo>
                  <a:pt x="409" y="222"/>
                </a:lnTo>
                <a:lnTo>
                  <a:pt x="408" y="216"/>
                </a:lnTo>
                <a:lnTo>
                  <a:pt x="404" y="211"/>
                </a:lnTo>
                <a:lnTo>
                  <a:pt x="404" y="211"/>
                </a:lnTo>
                <a:lnTo>
                  <a:pt x="397" y="205"/>
                </a:lnTo>
                <a:lnTo>
                  <a:pt x="392" y="201"/>
                </a:lnTo>
                <a:lnTo>
                  <a:pt x="388" y="201"/>
                </a:lnTo>
                <a:lnTo>
                  <a:pt x="387" y="200"/>
                </a:lnTo>
                <a:lnTo>
                  <a:pt x="387" y="200"/>
                </a:lnTo>
                <a:lnTo>
                  <a:pt x="381" y="196"/>
                </a:lnTo>
                <a:lnTo>
                  <a:pt x="373" y="187"/>
                </a:lnTo>
                <a:lnTo>
                  <a:pt x="368" y="181"/>
                </a:lnTo>
                <a:lnTo>
                  <a:pt x="361" y="172"/>
                </a:lnTo>
                <a:lnTo>
                  <a:pt x="356" y="163"/>
                </a:lnTo>
                <a:lnTo>
                  <a:pt x="351" y="153"/>
                </a:lnTo>
                <a:lnTo>
                  <a:pt x="351" y="153"/>
                </a:lnTo>
                <a:lnTo>
                  <a:pt x="343" y="134"/>
                </a:lnTo>
                <a:lnTo>
                  <a:pt x="341" y="124"/>
                </a:lnTo>
                <a:lnTo>
                  <a:pt x="340" y="120"/>
                </a:lnTo>
                <a:lnTo>
                  <a:pt x="337" y="120"/>
                </a:lnTo>
                <a:lnTo>
                  <a:pt x="335" y="120"/>
                </a:lnTo>
                <a:lnTo>
                  <a:pt x="331" y="121"/>
                </a:lnTo>
                <a:lnTo>
                  <a:pt x="331" y="121"/>
                </a:lnTo>
                <a:lnTo>
                  <a:pt x="327" y="121"/>
                </a:lnTo>
                <a:lnTo>
                  <a:pt x="322" y="120"/>
                </a:lnTo>
                <a:lnTo>
                  <a:pt x="317" y="117"/>
                </a:lnTo>
                <a:lnTo>
                  <a:pt x="313" y="114"/>
                </a:lnTo>
                <a:lnTo>
                  <a:pt x="309" y="108"/>
                </a:lnTo>
                <a:lnTo>
                  <a:pt x="307" y="103"/>
                </a:lnTo>
                <a:lnTo>
                  <a:pt x="306" y="98"/>
                </a:lnTo>
                <a:lnTo>
                  <a:pt x="306" y="93"/>
                </a:lnTo>
                <a:lnTo>
                  <a:pt x="306" y="93"/>
                </a:lnTo>
                <a:lnTo>
                  <a:pt x="308" y="83"/>
                </a:lnTo>
                <a:lnTo>
                  <a:pt x="308" y="73"/>
                </a:lnTo>
                <a:lnTo>
                  <a:pt x="306" y="63"/>
                </a:lnTo>
                <a:lnTo>
                  <a:pt x="303" y="59"/>
                </a:lnTo>
                <a:lnTo>
                  <a:pt x="299" y="55"/>
                </a:lnTo>
                <a:lnTo>
                  <a:pt x="262" y="22"/>
                </a:lnTo>
                <a:lnTo>
                  <a:pt x="262" y="22"/>
                </a:lnTo>
                <a:lnTo>
                  <a:pt x="255" y="16"/>
                </a:lnTo>
                <a:lnTo>
                  <a:pt x="249" y="10"/>
                </a:lnTo>
                <a:lnTo>
                  <a:pt x="246" y="7"/>
                </a:lnTo>
                <a:lnTo>
                  <a:pt x="242" y="6"/>
                </a:lnTo>
                <a:lnTo>
                  <a:pt x="238" y="6"/>
                </a:lnTo>
                <a:lnTo>
                  <a:pt x="235" y="6"/>
                </a:lnTo>
                <a:lnTo>
                  <a:pt x="235" y="6"/>
                </a:lnTo>
                <a:lnTo>
                  <a:pt x="231" y="7"/>
                </a:lnTo>
                <a:lnTo>
                  <a:pt x="227" y="6"/>
                </a:lnTo>
                <a:lnTo>
                  <a:pt x="218" y="2"/>
                </a:lnTo>
                <a:lnTo>
                  <a:pt x="214" y="0"/>
                </a:lnTo>
                <a:lnTo>
                  <a:pt x="211" y="0"/>
                </a:lnTo>
                <a:lnTo>
                  <a:pt x="206" y="1"/>
                </a:lnTo>
                <a:lnTo>
                  <a:pt x="202" y="5"/>
                </a:lnTo>
                <a:lnTo>
                  <a:pt x="202" y="5"/>
                </a:lnTo>
                <a:lnTo>
                  <a:pt x="193" y="12"/>
                </a:lnTo>
                <a:lnTo>
                  <a:pt x="187" y="16"/>
                </a:lnTo>
                <a:lnTo>
                  <a:pt x="185" y="19"/>
                </a:lnTo>
                <a:lnTo>
                  <a:pt x="183" y="21"/>
                </a:lnTo>
                <a:lnTo>
                  <a:pt x="183" y="25"/>
                </a:lnTo>
                <a:lnTo>
                  <a:pt x="181" y="30"/>
                </a:lnTo>
                <a:lnTo>
                  <a:pt x="181" y="30"/>
                </a:lnTo>
                <a:lnTo>
                  <a:pt x="180" y="43"/>
                </a:lnTo>
                <a:lnTo>
                  <a:pt x="178" y="50"/>
                </a:lnTo>
                <a:lnTo>
                  <a:pt x="178" y="50"/>
                </a:lnTo>
                <a:lnTo>
                  <a:pt x="176" y="52"/>
                </a:lnTo>
                <a:lnTo>
                  <a:pt x="175" y="53"/>
                </a:lnTo>
                <a:lnTo>
                  <a:pt x="174" y="53"/>
                </a:lnTo>
                <a:lnTo>
                  <a:pt x="174" y="57"/>
                </a:lnTo>
                <a:lnTo>
                  <a:pt x="174" y="72"/>
                </a:lnTo>
                <a:lnTo>
                  <a:pt x="174" y="72"/>
                </a:lnTo>
                <a:lnTo>
                  <a:pt x="175" y="107"/>
                </a:lnTo>
                <a:lnTo>
                  <a:pt x="178" y="140"/>
                </a:lnTo>
                <a:lnTo>
                  <a:pt x="178" y="140"/>
                </a:lnTo>
                <a:lnTo>
                  <a:pt x="179" y="157"/>
                </a:lnTo>
                <a:lnTo>
                  <a:pt x="180" y="164"/>
                </a:lnTo>
                <a:lnTo>
                  <a:pt x="181" y="170"/>
                </a:lnTo>
                <a:lnTo>
                  <a:pt x="181" y="170"/>
                </a:lnTo>
                <a:lnTo>
                  <a:pt x="179" y="168"/>
                </a:lnTo>
                <a:lnTo>
                  <a:pt x="173" y="163"/>
                </a:lnTo>
                <a:lnTo>
                  <a:pt x="164" y="158"/>
                </a:lnTo>
                <a:lnTo>
                  <a:pt x="160" y="157"/>
                </a:lnTo>
                <a:lnTo>
                  <a:pt x="156" y="157"/>
                </a:lnTo>
                <a:lnTo>
                  <a:pt x="156" y="157"/>
                </a:lnTo>
                <a:lnTo>
                  <a:pt x="145" y="160"/>
                </a:lnTo>
                <a:lnTo>
                  <a:pt x="136" y="165"/>
                </a:lnTo>
                <a:lnTo>
                  <a:pt x="136" y="165"/>
                </a:lnTo>
                <a:lnTo>
                  <a:pt x="130" y="170"/>
                </a:lnTo>
                <a:lnTo>
                  <a:pt x="121" y="176"/>
                </a:lnTo>
                <a:lnTo>
                  <a:pt x="107" y="182"/>
                </a:lnTo>
                <a:lnTo>
                  <a:pt x="107" y="182"/>
                </a:lnTo>
                <a:lnTo>
                  <a:pt x="103" y="181"/>
                </a:lnTo>
                <a:lnTo>
                  <a:pt x="94" y="179"/>
                </a:lnTo>
                <a:lnTo>
                  <a:pt x="90" y="179"/>
                </a:lnTo>
                <a:lnTo>
                  <a:pt x="85" y="181"/>
                </a:lnTo>
                <a:lnTo>
                  <a:pt x="81" y="184"/>
                </a:lnTo>
                <a:lnTo>
                  <a:pt x="79" y="189"/>
                </a:lnTo>
                <a:lnTo>
                  <a:pt x="79" y="189"/>
                </a:lnTo>
                <a:lnTo>
                  <a:pt x="78" y="201"/>
                </a:lnTo>
                <a:lnTo>
                  <a:pt x="78" y="222"/>
                </a:lnTo>
                <a:lnTo>
                  <a:pt x="78" y="249"/>
                </a:lnTo>
                <a:lnTo>
                  <a:pt x="80" y="281"/>
                </a:lnTo>
                <a:lnTo>
                  <a:pt x="83" y="316"/>
                </a:lnTo>
                <a:lnTo>
                  <a:pt x="87" y="351"/>
                </a:lnTo>
                <a:lnTo>
                  <a:pt x="92" y="387"/>
                </a:lnTo>
                <a:lnTo>
                  <a:pt x="97" y="417"/>
                </a:lnTo>
                <a:lnTo>
                  <a:pt x="97" y="417"/>
                </a:lnTo>
                <a:lnTo>
                  <a:pt x="106" y="451"/>
                </a:lnTo>
                <a:lnTo>
                  <a:pt x="118" y="492"/>
                </a:lnTo>
                <a:lnTo>
                  <a:pt x="133" y="539"/>
                </a:lnTo>
                <a:lnTo>
                  <a:pt x="151" y="587"/>
                </a:lnTo>
                <a:lnTo>
                  <a:pt x="187" y="680"/>
                </a:lnTo>
                <a:lnTo>
                  <a:pt x="216" y="754"/>
                </a:lnTo>
                <a:lnTo>
                  <a:pt x="216" y="754"/>
                </a:lnTo>
                <a:lnTo>
                  <a:pt x="227" y="780"/>
                </a:lnTo>
                <a:lnTo>
                  <a:pt x="238" y="804"/>
                </a:lnTo>
                <a:lnTo>
                  <a:pt x="251" y="825"/>
                </a:lnTo>
                <a:lnTo>
                  <a:pt x="262" y="841"/>
                </a:lnTo>
                <a:lnTo>
                  <a:pt x="273" y="854"/>
                </a:lnTo>
                <a:lnTo>
                  <a:pt x="280" y="863"/>
                </a:lnTo>
                <a:lnTo>
                  <a:pt x="288" y="870"/>
                </a:lnTo>
                <a:lnTo>
                  <a:pt x="288" y="870"/>
                </a:lnTo>
                <a:lnTo>
                  <a:pt x="246" y="879"/>
                </a:lnTo>
                <a:lnTo>
                  <a:pt x="214" y="887"/>
                </a:lnTo>
                <a:lnTo>
                  <a:pt x="193" y="892"/>
                </a:lnTo>
                <a:lnTo>
                  <a:pt x="193" y="892"/>
                </a:lnTo>
                <a:lnTo>
                  <a:pt x="149" y="909"/>
                </a:lnTo>
                <a:lnTo>
                  <a:pt x="114" y="923"/>
                </a:lnTo>
                <a:lnTo>
                  <a:pt x="79" y="944"/>
                </a:lnTo>
                <a:lnTo>
                  <a:pt x="79" y="944"/>
                </a:lnTo>
                <a:lnTo>
                  <a:pt x="40" y="949"/>
                </a:lnTo>
                <a:lnTo>
                  <a:pt x="12" y="953"/>
                </a:lnTo>
                <a:lnTo>
                  <a:pt x="3" y="955"/>
                </a:lnTo>
                <a:lnTo>
                  <a:pt x="0" y="956"/>
                </a:lnTo>
                <a:lnTo>
                  <a:pt x="0" y="956"/>
                </a:lnTo>
                <a:lnTo>
                  <a:pt x="0" y="956"/>
                </a:lnTo>
                <a:lnTo>
                  <a:pt x="2" y="959"/>
                </a:lnTo>
                <a:lnTo>
                  <a:pt x="3" y="960"/>
                </a:lnTo>
                <a:lnTo>
                  <a:pt x="8" y="961"/>
                </a:lnTo>
                <a:lnTo>
                  <a:pt x="14" y="961"/>
                </a:lnTo>
                <a:lnTo>
                  <a:pt x="18" y="961"/>
                </a:lnTo>
                <a:lnTo>
                  <a:pt x="18" y="961"/>
                </a:lnTo>
                <a:lnTo>
                  <a:pt x="64" y="953"/>
                </a:lnTo>
                <a:lnTo>
                  <a:pt x="64" y="953"/>
                </a:lnTo>
                <a:lnTo>
                  <a:pt x="70" y="953"/>
                </a:lnTo>
                <a:lnTo>
                  <a:pt x="76" y="953"/>
                </a:lnTo>
                <a:lnTo>
                  <a:pt x="79" y="951"/>
                </a:lnTo>
                <a:lnTo>
                  <a:pt x="79" y="951"/>
                </a:lnTo>
                <a:lnTo>
                  <a:pt x="103" y="940"/>
                </a:lnTo>
                <a:lnTo>
                  <a:pt x="125" y="931"/>
                </a:lnTo>
                <a:lnTo>
                  <a:pt x="125" y="931"/>
                </a:lnTo>
                <a:lnTo>
                  <a:pt x="159" y="916"/>
                </a:lnTo>
                <a:lnTo>
                  <a:pt x="193" y="899"/>
                </a:lnTo>
                <a:lnTo>
                  <a:pt x="193" y="899"/>
                </a:lnTo>
                <a:lnTo>
                  <a:pt x="246" y="894"/>
                </a:lnTo>
                <a:lnTo>
                  <a:pt x="299" y="888"/>
                </a:lnTo>
                <a:lnTo>
                  <a:pt x="299" y="888"/>
                </a:lnTo>
                <a:lnTo>
                  <a:pt x="299" y="888"/>
                </a:lnTo>
                <a:lnTo>
                  <a:pt x="299" y="888"/>
                </a:lnTo>
                <a:lnTo>
                  <a:pt x="299" y="888"/>
                </a:lnTo>
                <a:lnTo>
                  <a:pt x="299" y="888"/>
                </a:lnTo>
                <a:lnTo>
                  <a:pt x="303" y="891"/>
                </a:lnTo>
                <a:lnTo>
                  <a:pt x="308" y="892"/>
                </a:lnTo>
                <a:lnTo>
                  <a:pt x="308" y="892"/>
                </a:lnTo>
                <a:lnTo>
                  <a:pt x="308" y="893"/>
                </a:lnTo>
                <a:lnTo>
                  <a:pt x="309" y="894"/>
                </a:lnTo>
                <a:lnTo>
                  <a:pt x="309" y="899"/>
                </a:lnTo>
                <a:lnTo>
                  <a:pt x="309" y="906"/>
                </a:lnTo>
                <a:lnTo>
                  <a:pt x="309" y="906"/>
                </a:lnTo>
                <a:lnTo>
                  <a:pt x="307" y="909"/>
                </a:lnTo>
                <a:lnTo>
                  <a:pt x="300" y="917"/>
                </a:lnTo>
                <a:lnTo>
                  <a:pt x="294" y="928"/>
                </a:lnTo>
                <a:lnTo>
                  <a:pt x="293" y="935"/>
                </a:lnTo>
                <a:lnTo>
                  <a:pt x="292" y="941"/>
                </a:lnTo>
                <a:lnTo>
                  <a:pt x="292" y="941"/>
                </a:lnTo>
                <a:lnTo>
                  <a:pt x="293" y="946"/>
                </a:lnTo>
                <a:lnTo>
                  <a:pt x="297" y="950"/>
                </a:lnTo>
                <a:lnTo>
                  <a:pt x="303" y="954"/>
                </a:lnTo>
                <a:lnTo>
                  <a:pt x="309" y="956"/>
                </a:lnTo>
                <a:lnTo>
                  <a:pt x="309" y="956"/>
                </a:lnTo>
                <a:lnTo>
                  <a:pt x="227" y="992"/>
                </a:lnTo>
                <a:lnTo>
                  <a:pt x="156" y="1023"/>
                </a:lnTo>
                <a:lnTo>
                  <a:pt x="156" y="1023"/>
                </a:lnTo>
                <a:lnTo>
                  <a:pt x="121" y="1042"/>
                </a:lnTo>
                <a:lnTo>
                  <a:pt x="92" y="1060"/>
                </a:lnTo>
                <a:lnTo>
                  <a:pt x="65" y="1077"/>
                </a:lnTo>
                <a:lnTo>
                  <a:pt x="65" y="1077"/>
                </a:lnTo>
                <a:lnTo>
                  <a:pt x="59" y="1079"/>
                </a:lnTo>
                <a:lnTo>
                  <a:pt x="42" y="1087"/>
                </a:lnTo>
                <a:lnTo>
                  <a:pt x="35" y="1092"/>
                </a:lnTo>
                <a:lnTo>
                  <a:pt x="28" y="1097"/>
                </a:lnTo>
                <a:lnTo>
                  <a:pt x="27" y="1099"/>
                </a:lnTo>
                <a:lnTo>
                  <a:pt x="26" y="1102"/>
                </a:lnTo>
                <a:lnTo>
                  <a:pt x="26" y="1106"/>
                </a:lnTo>
                <a:lnTo>
                  <a:pt x="26" y="1108"/>
                </a:lnTo>
                <a:lnTo>
                  <a:pt x="26" y="1108"/>
                </a:lnTo>
                <a:lnTo>
                  <a:pt x="28" y="1111"/>
                </a:lnTo>
                <a:lnTo>
                  <a:pt x="31" y="1112"/>
                </a:lnTo>
                <a:lnTo>
                  <a:pt x="33" y="1112"/>
                </a:lnTo>
                <a:lnTo>
                  <a:pt x="37" y="1112"/>
                </a:lnTo>
                <a:lnTo>
                  <a:pt x="45" y="1108"/>
                </a:lnTo>
                <a:lnTo>
                  <a:pt x="52" y="1103"/>
                </a:lnTo>
                <a:lnTo>
                  <a:pt x="68" y="1092"/>
                </a:lnTo>
                <a:lnTo>
                  <a:pt x="75" y="1084"/>
                </a:lnTo>
                <a:lnTo>
                  <a:pt x="75" y="1084"/>
                </a:lnTo>
                <a:lnTo>
                  <a:pt x="83" y="1079"/>
                </a:lnTo>
                <a:lnTo>
                  <a:pt x="100" y="1068"/>
                </a:lnTo>
                <a:lnTo>
                  <a:pt x="130" y="1050"/>
                </a:lnTo>
                <a:lnTo>
                  <a:pt x="168" y="1030"/>
                </a:lnTo>
                <a:lnTo>
                  <a:pt x="168" y="1030"/>
                </a:lnTo>
                <a:lnTo>
                  <a:pt x="202" y="1013"/>
                </a:lnTo>
                <a:lnTo>
                  <a:pt x="242" y="994"/>
                </a:lnTo>
                <a:lnTo>
                  <a:pt x="319" y="960"/>
                </a:lnTo>
                <a:lnTo>
                  <a:pt x="319" y="960"/>
                </a:lnTo>
                <a:lnTo>
                  <a:pt x="331" y="964"/>
                </a:lnTo>
                <a:lnTo>
                  <a:pt x="336" y="965"/>
                </a:lnTo>
                <a:lnTo>
                  <a:pt x="337" y="966"/>
                </a:lnTo>
                <a:lnTo>
                  <a:pt x="337" y="966"/>
                </a:lnTo>
                <a:lnTo>
                  <a:pt x="338" y="969"/>
                </a:lnTo>
                <a:lnTo>
                  <a:pt x="342" y="971"/>
                </a:lnTo>
                <a:lnTo>
                  <a:pt x="352" y="977"/>
                </a:lnTo>
                <a:lnTo>
                  <a:pt x="352" y="977"/>
                </a:lnTo>
                <a:lnTo>
                  <a:pt x="345" y="1003"/>
                </a:lnTo>
                <a:lnTo>
                  <a:pt x="336" y="1037"/>
                </a:lnTo>
                <a:lnTo>
                  <a:pt x="323" y="1087"/>
                </a:lnTo>
                <a:lnTo>
                  <a:pt x="323" y="1087"/>
                </a:lnTo>
                <a:lnTo>
                  <a:pt x="321" y="1097"/>
                </a:lnTo>
                <a:lnTo>
                  <a:pt x="318" y="1107"/>
                </a:lnTo>
                <a:lnTo>
                  <a:pt x="316" y="1113"/>
                </a:lnTo>
                <a:lnTo>
                  <a:pt x="312" y="1118"/>
                </a:lnTo>
                <a:lnTo>
                  <a:pt x="308" y="1122"/>
                </a:lnTo>
                <a:lnTo>
                  <a:pt x="304" y="1126"/>
                </a:lnTo>
                <a:lnTo>
                  <a:pt x="304" y="1126"/>
                </a:lnTo>
                <a:close/>
                <a:moveTo>
                  <a:pt x="274" y="1144"/>
                </a:moveTo>
                <a:lnTo>
                  <a:pt x="274" y="1144"/>
                </a:lnTo>
                <a:lnTo>
                  <a:pt x="276" y="1142"/>
                </a:lnTo>
                <a:lnTo>
                  <a:pt x="276" y="1142"/>
                </a:lnTo>
                <a:lnTo>
                  <a:pt x="274" y="1144"/>
                </a:lnTo>
                <a:lnTo>
                  <a:pt x="274" y="114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7">
            <a:extLst>
              <a:ext uri="{FF2B5EF4-FFF2-40B4-BE49-F238E27FC236}">
                <a16:creationId xmlns:a16="http://schemas.microsoft.com/office/drawing/2014/main" id="{3EAFC7B0-2EFB-483E-BAB9-6F9C3DFA21F2}"/>
              </a:ext>
            </a:extLst>
          </p:cNvPr>
          <p:cNvSpPr>
            <a:spLocks noEditPoints="1"/>
          </p:cNvSpPr>
          <p:nvPr/>
        </p:nvSpPr>
        <p:spPr bwMode="auto">
          <a:xfrm>
            <a:off x="4205463" y="880301"/>
            <a:ext cx="1378117" cy="1468485"/>
          </a:xfrm>
          <a:custGeom>
            <a:avLst/>
            <a:gdLst>
              <a:gd name="T0" fmla="*/ 474 w 1220"/>
              <a:gd name="T1" fmla="*/ 616 h 1300"/>
              <a:gd name="T2" fmla="*/ 519 w 1220"/>
              <a:gd name="T3" fmla="*/ 623 h 1300"/>
              <a:gd name="T4" fmla="*/ 466 w 1220"/>
              <a:gd name="T5" fmla="*/ 611 h 1300"/>
              <a:gd name="T6" fmla="*/ 169 w 1220"/>
              <a:gd name="T7" fmla="*/ 459 h 1300"/>
              <a:gd name="T8" fmla="*/ 55 w 1220"/>
              <a:gd name="T9" fmla="*/ 460 h 1300"/>
              <a:gd name="T10" fmla="*/ 0 w 1220"/>
              <a:gd name="T11" fmla="*/ 488 h 1300"/>
              <a:gd name="T12" fmla="*/ 57 w 1220"/>
              <a:gd name="T13" fmla="*/ 572 h 1300"/>
              <a:gd name="T14" fmla="*/ 121 w 1220"/>
              <a:gd name="T15" fmla="*/ 668 h 1300"/>
              <a:gd name="T16" fmla="*/ 243 w 1220"/>
              <a:gd name="T17" fmla="*/ 753 h 1300"/>
              <a:gd name="T18" fmla="*/ 318 w 1220"/>
              <a:gd name="T19" fmla="*/ 827 h 1300"/>
              <a:gd name="T20" fmla="*/ 433 w 1220"/>
              <a:gd name="T21" fmla="*/ 918 h 1300"/>
              <a:gd name="T22" fmla="*/ 489 w 1220"/>
              <a:gd name="T23" fmla="*/ 928 h 1300"/>
              <a:gd name="T24" fmla="*/ 496 w 1220"/>
              <a:gd name="T25" fmla="*/ 964 h 1300"/>
              <a:gd name="T26" fmla="*/ 537 w 1220"/>
              <a:gd name="T27" fmla="*/ 1022 h 1300"/>
              <a:gd name="T28" fmla="*/ 566 w 1220"/>
              <a:gd name="T29" fmla="*/ 1093 h 1300"/>
              <a:gd name="T30" fmla="*/ 591 w 1220"/>
              <a:gd name="T31" fmla="*/ 1136 h 1300"/>
              <a:gd name="T32" fmla="*/ 638 w 1220"/>
              <a:gd name="T33" fmla="*/ 1136 h 1300"/>
              <a:gd name="T34" fmla="*/ 658 w 1220"/>
              <a:gd name="T35" fmla="*/ 1197 h 1300"/>
              <a:gd name="T36" fmla="*/ 791 w 1220"/>
              <a:gd name="T37" fmla="*/ 1266 h 1300"/>
              <a:gd name="T38" fmla="*/ 853 w 1220"/>
              <a:gd name="T39" fmla="*/ 1281 h 1300"/>
              <a:gd name="T40" fmla="*/ 903 w 1220"/>
              <a:gd name="T41" fmla="*/ 1290 h 1300"/>
              <a:gd name="T42" fmla="*/ 957 w 1220"/>
              <a:gd name="T43" fmla="*/ 1298 h 1300"/>
              <a:gd name="T44" fmla="*/ 962 w 1220"/>
              <a:gd name="T45" fmla="*/ 1251 h 1300"/>
              <a:gd name="T46" fmla="*/ 1024 w 1220"/>
              <a:gd name="T47" fmla="*/ 1269 h 1300"/>
              <a:gd name="T48" fmla="*/ 1028 w 1220"/>
              <a:gd name="T49" fmla="*/ 1226 h 1300"/>
              <a:gd name="T50" fmla="*/ 1020 w 1220"/>
              <a:gd name="T51" fmla="*/ 1157 h 1300"/>
              <a:gd name="T52" fmla="*/ 918 w 1220"/>
              <a:gd name="T53" fmla="*/ 1055 h 1300"/>
              <a:gd name="T54" fmla="*/ 950 w 1220"/>
              <a:gd name="T55" fmla="*/ 1059 h 1300"/>
              <a:gd name="T56" fmla="*/ 961 w 1220"/>
              <a:gd name="T57" fmla="*/ 1032 h 1300"/>
              <a:gd name="T58" fmla="*/ 1142 w 1220"/>
              <a:gd name="T59" fmla="*/ 1151 h 1300"/>
              <a:gd name="T60" fmla="*/ 1165 w 1220"/>
              <a:gd name="T61" fmla="*/ 1121 h 1300"/>
              <a:gd name="T62" fmla="*/ 1166 w 1220"/>
              <a:gd name="T63" fmla="*/ 1063 h 1300"/>
              <a:gd name="T64" fmla="*/ 1203 w 1220"/>
              <a:gd name="T65" fmla="*/ 1064 h 1300"/>
              <a:gd name="T66" fmla="*/ 1215 w 1220"/>
              <a:gd name="T67" fmla="*/ 1014 h 1300"/>
              <a:gd name="T68" fmla="*/ 1210 w 1220"/>
              <a:gd name="T69" fmla="*/ 956 h 1300"/>
              <a:gd name="T70" fmla="*/ 1201 w 1220"/>
              <a:gd name="T71" fmla="*/ 894 h 1300"/>
              <a:gd name="T72" fmla="*/ 1180 w 1220"/>
              <a:gd name="T73" fmla="*/ 809 h 1300"/>
              <a:gd name="T74" fmla="*/ 1131 w 1220"/>
              <a:gd name="T75" fmla="*/ 731 h 1300"/>
              <a:gd name="T76" fmla="*/ 1055 w 1220"/>
              <a:gd name="T77" fmla="*/ 644 h 1300"/>
              <a:gd name="T78" fmla="*/ 980 w 1220"/>
              <a:gd name="T79" fmla="*/ 584 h 1300"/>
              <a:gd name="T80" fmla="*/ 923 w 1220"/>
              <a:gd name="T81" fmla="*/ 472 h 1300"/>
              <a:gd name="T82" fmla="*/ 886 w 1220"/>
              <a:gd name="T83" fmla="*/ 373 h 1300"/>
              <a:gd name="T84" fmla="*/ 862 w 1220"/>
              <a:gd name="T85" fmla="*/ 320 h 1300"/>
              <a:gd name="T86" fmla="*/ 826 w 1220"/>
              <a:gd name="T87" fmla="*/ 229 h 1300"/>
              <a:gd name="T88" fmla="*/ 784 w 1220"/>
              <a:gd name="T89" fmla="*/ 116 h 1300"/>
              <a:gd name="T90" fmla="*/ 699 w 1220"/>
              <a:gd name="T91" fmla="*/ 11 h 1300"/>
              <a:gd name="T92" fmla="*/ 653 w 1220"/>
              <a:gd name="T93" fmla="*/ 5 h 1300"/>
              <a:gd name="T94" fmla="*/ 608 w 1220"/>
              <a:gd name="T95" fmla="*/ 57 h 1300"/>
              <a:gd name="T96" fmla="*/ 556 w 1220"/>
              <a:gd name="T97" fmla="*/ 320 h 1300"/>
              <a:gd name="T98" fmla="*/ 572 w 1220"/>
              <a:gd name="T99" fmla="*/ 448 h 1300"/>
              <a:gd name="T100" fmla="*/ 564 w 1220"/>
              <a:gd name="T101" fmla="*/ 591 h 1300"/>
              <a:gd name="T102" fmla="*/ 509 w 1220"/>
              <a:gd name="T103" fmla="*/ 572 h 1300"/>
              <a:gd name="T104" fmla="*/ 527 w 1220"/>
              <a:gd name="T105" fmla="*/ 612 h 1300"/>
              <a:gd name="T106" fmla="*/ 617 w 1220"/>
              <a:gd name="T107" fmla="*/ 592 h 1300"/>
              <a:gd name="T108" fmla="*/ 572 w 1220"/>
              <a:gd name="T109" fmla="*/ 584 h 1300"/>
              <a:gd name="T110" fmla="*/ 570 w 1220"/>
              <a:gd name="T111" fmla="*/ 479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0" h="1300">
                <a:moveTo>
                  <a:pt x="519" y="637"/>
                </a:moveTo>
                <a:lnTo>
                  <a:pt x="522" y="655"/>
                </a:lnTo>
                <a:lnTo>
                  <a:pt x="522" y="655"/>
                </a:lnTo>
                <a:lnTo>
                  <a:pt x="515" y="649"/>
                </a:lnTo>
                <a:lnTo>
                  <a:pt x="495" y="631"/>
                </a:lnTo>
                <a:lnTo>
                  <a:pt x="495" y="631"/>
                </a:lnTo>
                <a:lnTo>
                  <a:pt x="474" y="616"/>
                </a:lnTo>
                <a:lnTo>
                  <a:pt x="474" y="616"/>
                </a:lnTo>
                <a:lnTo>
                  <a:pt x="531" y="616"/>
                </a:lnTo>
                <a:lnTo>
                  <a:pt x="532" y="618"/>
                </a:lnTo>
                <a:lnTo>
                  <a:pt x="532" y="618"/>
                </a:lnTo>
                <a:lnTo>
                  <a:pt x="527" y="620"/>
                </a:lnTo>
                <a:lnTo>
                  <a:pt x="523" y="621"/>
                </a:lnTo>
                <a:lnTo>
                  <a:pt x="519" y="623"/>
                </a:lnTo>
                <a:lnTo>
                  <a:pt x="519" y="623"/>
                </a:lnTo>
                <a:lnTo>
                  <a:pt x="519" y="627"/>
                </a:lnTo>
                <a:lnTo>
                  <a:pt x="519" y="632"/>
                </a:lnTo>
                <a:lnTo>
                  <a:pt x="519" y="637"/>
                </a:lnTo>
                <a:lnTo>
                  <a:pt x="519" y="637"/>
                </a:lnTo>
                <a:close/>
                <a:moveTo>
                  <a:pt x="466" y="611"/>
                </a:moveTo>
                <a:lnTo>
                  <a:pt x="466" y="611"/>
                </a:lnTo>
                <a:lnTo>
                  <a:pt x="396" y="570"/>
                </a:lnTo>
                <a:lnTo>
                  <a:pt x="352" y="546"/>
                </a:lnTo>
                <a:lnTo>
                  <a:pt x="308" y="521"/>
                </a:lnTo>
                <a:lnTo>
                  <a:pt x="262" y="498"/>
                </a:lnTo>
                <a:lnTo>
                  <a:pt x="221" y="479"/>
                </a:lnTo>
                <a:lnTo>
                  <a:pt x="184" y="464"/>
                </a:lnTo>
                <a:lnTo>
                  <a:pt x="169" y="459"/>
                </a:lnTo>
                <a:lnTo>
                  <a:pt x="156" y="456"/>
                </a:lnTo>
                <a:lnTo>
                  <a:pt x="156" y="456"/>
                </a:lnTo>
                <a:lnTo>
                  <a:pt x="143" y="455"/>
                </a:lnTo>
                <a:lnTo>
                  <a:pt x="129" y="454"/>
                </a:lnTo>
                <a:lnTo>
                  <a:pt x="103" y="454"/>
                </a:lnTo>
                <a:lnTo>
                  <a:pt x="78" y="455"/>
                </a:lnTo>
                <a:lnTo>
                  <a:pt x="55" y="460"/>
                </a:lnTo>
                <a:lnTo>
                  <a:pt x="36" y="465"/>
                </a:lnTo>
                <a:lnTo>
                  <a:pt x="19" y="470"/>
                </a:lnTo>
                <a:lnTo>
                  <a:pt x="8" y="475"/>
                </a:lnTo>
                <a:lnTo>
                  <a:pt x="2" y="480"/>
                </a:lnTo>
                <a:lnTo>
                  <a:pt x="2" y="480"/>
                </a:lnTo>
                <a:lnTo>
                  <a:pt x="0" y="484"/>
                </a:lnTo>
                <a:lnTo>
                  <a:pt x="0" y="488"/>
                </a:lnTo>
                <a:lnTo>
                  <a:pt x="4" y="498"/>
                </a:lnTo>
                <a:lnTo>
                  <a:pt x="10" y="511"/>
                </a:lnTo>
                <a:lnTo>
                  <a:pt x="19" y="523"/>
                </a:lnTo>
                <a:lnTo>
                  <a:pt x="40" y="550"/>
                </a:lnTo>
                <a:lnTo>
                  <a:pt x="52" y="565"/>
                </a:lnTo>
                <a:lnTo>
                  <a:pt x="52" y="565"/>
                </a:lnTo>
                <a:lnTo>
                  <a:pt x="57" y="572"/>
                </a:lnTo>
                <a:lnTo>
                  <a:pt x="65" y="583"/>
                </a:lnTo>
                <a:lnTo>
                  <a:pt x="83" y="612"/>
                </a:lnTo>
                <a:lnTo>
                  <a:pt x="102" y="642"/>
                </a:lnTo>
                <a:lnTo>
                  <a:pt x="109" y="655"/>
                </a:lnTo>
                <a:lnTo>
                  <a:pt x="115" y="663"/>
                </a:lnTo>
                <a:lnTo>
                  <a:pt x="115" y="663"/>
                </a:lnTo>
                <a:lnTo>
                  <a:pt x="121" y="668"/>
                </a:lnTo>
                <a:lnTo>
                  <a:pt x="128" y="673"/>
                </a:lnTo>
                <a:lnTo>
                  <a:pt x="146" y="683"/>
                </a:lnTo>
                <a:lnTo>
                  <a:pt x="179" y="701"/>
                </a:lnTo>
                <a:lnTo>
                  <a:pt x="179" y="701"/>
                </a:lnTo>
                <a:lnTo>
                  <a:pt x="195" y="713"/>
                </a:lnTo>
                <a:lnTo>
                  <a:pt x="221" y="732"/>
                </a:lnTo>
                <a:lnTo>
                  <a:pt x="243" y="753"/>
                </a:lnTo>
                <a:lnTo>
                  <a:pt x="252" y="760"/>
                </a:lnTo>
                <a:lnTo>
                  <a:pt x="256" y="766"/>
                </a:lnTo>
                <a:lnTo>
                  <a:pt x="256" y="766"/>
                </a:lnTo>
                <a:lnTo>
                  <a:pt x="260" y="771"/>
                </a:lnTo>
                <a:lnTo>
                  <a:pt x="267" y="780"/>
                </a:lnTo>
                <a:lnTo>
                  <a:pt x="290" y="802"/>
                </a:lnTo>
                <a:lnTo>
                  <a:pt x="318" y="827"/>
                </a:lnTo>
                <a:lnTo>
                  <a:pt x="346" y="849"/>
                </a:lnTo>
                <a:lnTo>
                  <a:pt x="346" y="849"/>
                </a:lnTo>
                <a:lnTo>
                  <a:pt x="367" y="865"/>
                </a:lnTo>
                <a:lnTo>
                  <a:pt x="386" y="882"/>
                </a:lnTo>
                <a:lnTo>
                  <a:pt x="407" y="899"/>
                </a:lnTo>
                <a:lnTo>
                  <a:pt x="433" y="918"/>
                </a:lnTo>
                <a:lnTo>
                  <a:pt x="433" y="918"/>
                </a:lnTo>
                <a:lnTo>
                  <a:pt x="441" y="923"/>
                </a:lnTo>
                <a:lnTo>
                  <a:pt x="447" y="927"/>
                </a:lnTo>
                <a:lnTo>
                  <a:pt x="453" y="928"/>
                </a:lnTo>
                <a:lnTo>
                  <a:pt x="460" y="931"/>
                </a:lnTo>
                <a:lnTo>
                  <a:pt x="471" y="931"/>
                </a:lnTo>
                <a:lnTo>
                  <a:pt x="481" y="931"/>
                </a:lnTo>
                <a:lnTo>
                  <a:pt x="489" y="928"/>
                </a:lnTo>
                <a:lnTo>
                  <a:pt x="494" y="926"/>
                </a:lnTo>
                <a:lnTo>
                  <a:pt x="496" y="923"/>
                </a:lnTo>
                <a:lnTo>
                  <a:pt x="498" y="923"/>
                </a:lnTo>
                <a:lnTo>
                  <a:pt x="498" y="923"/>
                </a:lnTo>
                <a:lnTo>
                  <a:pt x="495" y="958"/>
                </a:lnTo>
                <a:lnTo>
                  <a:pt x="495" y="958"/>
                </a:lnTo>
                <a:lnTo>
                  <a:pt x="496" y="964"/>
                </a:lnTo>
                <a:lnTo>
                  <a:pt x="500" y="973"/>
                </a:lnTo>
                <a:lnTo>
                  <a:pt x="507" y="982"/>
                </a:lnTo>
                <a:lnTo>
                  <a:pt x="513" y="990"/>
                </a:lnTo>
                <a:lnTo>
                  <a:pt x="527" y="1008"/>
                </a:lnTo>
                <a:lnTo>
                  <a:pt x="533" y="1016"/>
                </a:lnTo>
                <a:lnTo>
                  <a:pt x="537" y="1022"/>
                </a:lnTo>
                <a:lnTo>
                  <a:pt x="537" y="1022"/>
                </a:lnTo>
                <a:lnTo>
                  <a:pt x="548" y="1044"/>
                </a:lnTo>
                <a:lnTo>
                  <a:pt x="552" y="1051"/>
                </a:lnTo>
                <a:lnTo>
                  <a:pt x="556" y="1056"/>
                </a:lnTo>
                <a:lnTo>
                  <a:pt x="556" y="1056"/>
                </a:lnTo>
                <a:lnTo>
                  <a:pt x="558" y="1063"/>
                </a:lnTo>
                <a:lnTo>
                  <a:pt x="562" y="1075"/>
                </a:lnTo>
                <a:lnTo>
                  <a:pt x="566" y="1093"/>
                </a:lnTo>
                <a:lnTo>
                  <a:pt x="574" y="1117"/>
                </a:lnTo>
                <a:lnTo>
                  <a:pt x="574" y="1117"/>
                </a:lnTo>
                <a:lnTo>
                  <a:pt x="576" y="1123"/>
                </a:lnTo>
                <a:lnTo>
                  <a:pt x="579" y="1127"/>
                </a:lnTo>
                <a:lnTo>
                  <a:pt x="583" y="1131"/>
                </a:lnTo>
                <a:lnTo>
                  <a:pt x="586" y="1135"/>
                </a:lnTo>
                <a:lnTo>
                  <a:pt x="591" y="1136"/>
                </a:lnTo>
                <a:lnTo>
                  <a:pt x="596" y="1138"/>
                </a:lnTo>
                <a:lnTo>
                  <a:pt x="607" y="1138"/>
                </a:lnTo>
                <a:lnTo>
                  <a:pt x="618" y="1138"/>
                </a:lnTo>
                <a:lnTo>
                  <a:pt x="627" y="1137"/>
                </a:lnTo>
                <a:lnTo>
                  <a:pt x="634" y="1136"/>
                </a:lnTo>
                <a:lnTo>
                  <a:pt x="638" y="1136"/>
                </a:lnTo>
                <a:lnTo>
                  <a:pt x="638" y="1136"/>
                </a:lnTo>
                <a:lnTo>
                  <a:pt x="640" y="1137"/>
                </a:lnTo>
                <a:lnTo>
                  <a:pt x="641" y="1138"/>
                </a:lnTo>
                <a:lnTo>
                  <a:pt x="645" y="1146"/>
                </a:lnTo>
                <a:lnTo>
                  <a:pt x="650" y="1166"/>
                </a:lnTo>
                <a:lnTo>
                  <a:pt x="655" y="1187"/>
                </a:lnTo>
                <a:lnTo>
                  <a:pt x="658" y="1197"/>
                </a:lnTo>
                <a:lnTo>
                  <a:pt x="658" y="1197"/>
                </a:lnTo>
                <a:lnTo>
                  <a:pt x="698" y="1212"/>
                </a:lnTo>
                <a:lnTo>
                  <a:pt x="729" y="1226"/>
                </a:lnTo>
                <a:lnTo>
                  <a:pt x="755" y="1237"/>
                </a:lnTo>
                <a:lnTo>
                  <a:pt x="755" y="1237"/>
                </a:lnTo>
                <a:lnTo>
                  <a:pt x="771" y="1249"/>
                </a:lnTo>
                <a:lnTo>
                  <a:pt x="784" y="1259"/>
                </a:lnTo>
                <a:lnTo>
                  <a:pt x="791" y="1266"/>
                </a:lnTo>
                <a:lnTo>
                  <a:pt x="794" y="1269"/>
                </a:lnTo>
                <a:lnTo>
                  <a:pt x="794" y="1269"/>
                </a:lnTo>
                <a:lnTo>
                  <a:pt x="809" y="1271"/>
                </a:lnTo>
                <a:lnTo>
                  <a:pt x="837" y="1276"/>
                </a:lnTo>
                <a:lnTo>
                  <a:pt x="837" y="1276"/>
                </a:lnTo>
                <a:lnTo>
                  <a:pt x="845" y="1279"/>
                </a:lnTo>
                <a:lnTo>
                  <a:pt x="853" y="1281"/>
                </a:lnTo>
                <a:lnTo>
                  <a:pt x="871" y="1290"/>
                </a:lnTo>
                <a:lnTo>
                  <a:pt x="890" y="1300"/>
                </a:lnTo>
                <a:lnTo>
                  <a:pt x="890" y="1300"/>
                </a:lnTo>
                <a:lnTo>
                  <a:pt x="891" y="1299"/>
                </a:lnTo>
                <a:lnTo>
                  <a:pt x="895" y="1295"/>
                </a:lnTo>
                <a:lnTo>
                  <a:pt x="899" y="1293"/>
                </a:lnTo>
                <a:lnTo>
                  <a:pt x="903" y="1290"/>
                </a:lnTo>
                <a:lnTo>
                  <a:pt x="909" y="1289"/>
                </a:lnTo>
                <a:lnTo>
                  <a:pt x="917" y="1288"/>
                </a:lnTo>
                <a:lnTo>
                  <a:pt x="917" y="1288"/>
                </a:lnTo>
                <a:lnTo>
                  <a:pt x="926" y="1289"/>
                </a:lnTo>
                <a:lnTo>
                  <a:pt x="933" y="1290"/>
                </a:lnTo>
                <a:lnTo>
                  <a:pt x="947" y="1294"/>
                </a:lnTo>
                <a:lnTo>
                  <a:pt x="957" y="1298"/>
                </a:lnTo>
                <a:lnTo>
                  <a:pt x="961" y="1300"/>
                </a:lnTo>
                <a:lnTo>
                  <a:pt x="961" y="1300"/>
                </a:lnTo>
                <a:lnTo>
                  <a:pt x="960" y="1292"/>
                </a:lnTo>
                <a:lnTo>
                  <a:pt x="958" y="1273"/>
                </a:lnTo>
                <a:lnTo>
                  <a:pt x="958" y="1264"/>
                </a:lnTo>
                <a:lnTo>
                  <a:pt x="960" y="1256"/>
                </a:lnTo>
                <a:lnTo>
                  <a:pt x="962" y="1251"/>
                </a:lnTo>
                <a:lnTo>
                  <a:pt x="964" y="1250"/>
                </a:lnTo>
                <a:lnTo>
                  <a:pt x="966" y="1250"/>
                </a:lnTo>
                <a:lnTo>
                  <a:pt x="966" y="1250"/>
                </a:lnTo>
                <a:lnTo>
                  <a:pt x="996" y="1261"/>
                </a:lnTo>
                <a:lnTo>
                  <a:pt x="1013" y="1266"/>
                </a:lnTo>
                <a:lnTo>
                  <a:pt x="1024" y="1269"/>
                </a:lnTo>
                <a:lnTo>
                  <a:pt x="1024" y="1269"/>
                </a:lnTo>
                <a:lnTo>
                  <a:pt x="1026" y="1269"/>
                </a:lnTo>
                <a:lnTo>
                  <a:pt x="1027" y="1268"/>
                </a:lnTo>
                <a:lnTo>
                  <a:pt x="1028" y="1265"/>
                </a:lnTo>
                <a:lnTo>
                  <a:pt x="1028" y="1252"/>
                </a:lnTo>
                <a:lnTo>
                  <a:pt x="1028" y="1238"/>
                </a:lnTo>
                <a:lnTo>
                  <a:pt x="1028" y="1226"/>
                </a:lnTo>
                <a:lnTo>
                  <a:pt x="1028" y="1226"/>
                </a:lnTo>
                <a:lnTo>
                  <a:pt x="1032" y="1207"/>
                </a:lnTo>
                <a:lnTo>
                  <a:pt x="1033" y="1197"/>
                </a:lnTo>
                <a:lnTo>
                  <a:pt x="1031" y="1181"/>
                </a:lnTo>
                <a:lnTo>
                  <a:pt x="1031" y="1181"/>
                </a:lnTo>
                <a:lnTo>
                  <a:pt x="1027" y="1169"/>
                </a:lnTo>
                <a:lnTo>
                  <a:pt x="1024" y="1164"/>
                </a:lnTo>
                <a:lnTo>
                  <a:pt x="1020" y="1157"/>
                </a:lnTo>
                <a:lnTo>
                  <a:pt x="1008" y="1141"/>
                </a:lnTo>
                <a:lnTo>
                  <a:pt x="985" y="1112"/>
                </a:lnTo>
                <a:lnTo>
                  <a:pt x="985" y="1112"/>
                </a:lnTo>
                <a:lnTo>
                  <a:pt x="970" y="1095"/>
                </a:lnTo>
                <a:lnTo>
                  <a:pt x="953" y="1079"/>
                </a:lnTo>
                <a:lnTo>
                  <a:pt x="936" y="1066"/>
                </a:lnTo>
                <a:lnTo>
                  <a:pt x="918" y="1055"/>
                </a:lnTo>
                <a:lnTo>
                  <a:pt x="903" y="1046"/>
                </a:lnTo>
                <a:lnTo>
                  <a:pt x="890" y="1038"/>
                </a:lnTo>
                <a:lnTo>
                  <a:pt x="876" y="1032"/>
                </a:lnTo>
                <a:lnTo>
                  <a:pt x="876" y="1032"/>
                </a:lnTo>
                <a:lnTo>
                  <a:pt x="914" y="1047"/>
                </a:lnTo>
                <a:lnTo>
                  <a:pt x="939" y="1056"/>
                </a:lnTo>
                <a:lnTo>
                  <a:pt x="950" y="1059"/>
                </a:lnTo>
                <a:lnTo>
                  <a:pt x="956" y="1059"/>
                </a:lnTo>
                <a:lnTo>
                  <a:pt x="956" y="1059"/>
                </a:lnTo>
                <a:lnTo>
                  <a:pt x="960" y="1056"/>
                </a:lnTo>
                <a:lnTo>
                  <a:pt x="961" y="1052"/>
                </a:lnTo>
                <a:lnTo>
                  <a:pt x="962" y="1047"/>
                </a:lnTo>
                <a:lnTo>
                  <a:pt x="962" y="1041"/>
                </a:lnTo>
                <a:lnTo>
                  <a:pt x="961" y="1032"/>
                </a:lnTo>
                <a:lnTo>
                  <a:pt x="961" y="1027"/>
                </a:lnTo>
                <a:lnTo>
                  <a:pt x="1091" y="1173"/>
                </a:lnTo>
                <a:lnTo>
                  <a:pt x="1091" y="1173"/>
                </a:lnTo>
                <a:lnTo>
                  <a:pt x="1105" y="1166"/>
                </a:lnTo>
                <a:lnTo>
                  <a:pt x="1131" y="1155"/>
                </a:lnTo>
                <a:lnTo>
                  <a:pt x="1131" y="1155"/>
                </a:lnTo>
                <a:lnTo>
                  <a:pt x="1142" y="1151"/>
                </a:lnTo>
                <a:lnTo>
                  <a:pt x="1155" y="1147"/>
                </a:lnTo>
                <a:lnTo>
                  <a:pt x="1160" y="1145"/>
                </a:lnTo>
                <a:lnTo>
                  <a:pt x="1164" y="1141"/>
                </a:lnTo>
                <a:lnTo>
                  <a:pt x="1166" y="1137"/>
                </a:lnTo>
                <a:lnTo>
                  <a:pt x="1166" y="1133"/>
                </a:lnTo>
                <a:lnTo>
                  <a:pt x="1166" y="1133"/>
                </a:lnTo>
                <a:lnTo>
                  <a:pt x="1165" y="1121"/>
                </a:lnTo>
                <a:lnTo>
                  <a:pt x="1161" y="1103"/>
                </a:lnTo>
                <a:lnTo>
                  <a:pt x="1160" y="1094"/>
                </a:lnTo>
                <a:lnTo>
                  <a:pt x="1160" y="1084"/>
                </a:lnTo>
                <a:lnTo>
                  <a:pt x="1161" y="1075"/>
                </a:lnTo>
                <a:lnTo>
                  <a:pt x="1165" y="1066"/>
                </a:lnTo>
                <a:lnTo>
                  <a:pt x="1165" y="1066"/>
                </a:lnTo>
                <a:lnTo>
                  <a:pt x="1166" y="1063"/>
                </a:lnTo>
                <a:lnTo>
                  <a:pt x="1170" y="1060"/>
                </a:lnTo>
                <a:lnTo>
                  <a:pt x="1175" y="1056"/>
                </a:lnTo>
                <a:lnTo>
                  <a:pt x="1181" y="1056"/>
                </a:lnTo>
                <a:lnTo>
                  <a:pt x="1188" y="1056"/>
                </a:lnTo>
                <a:lnTo>
                  <a:pt x="1194" y="1059"/>
                </a:lnTo>
                <a:lnTo>
                  <a:pt x="1199" y="1061"/>
                </a:lnTo>
                <a:lnTo>
                  <a:pt x="1203" y="1064"/>
                </a:lnTo>
                <a:lnTo>
                  <a:pt x="1203" y="1064"/>
                </a:lnTo>
                <a:lnTo>
                  <a:pt x="1204" y="1051"/>
                </a:lnTo>
                <a:lnTo>
                  <a:pt x="1207" y="1041"/>
                </a:lnTo>
                <a:lnTo>
                  <a:pt x="1210" y="1030"/>
                </a:lnTo>
                <a:lnTo>
                  <a:pt x="1210" y="1030"/>
                </a:lnTo>
                <a:lnTo>
                  <a:pt x="1214" y="1021"/>
                </a:lnTo>
                <a:lnTo>
                  <a:pt x="1215" y="1014"/>
                </a:lnTo>
                <a:lnTo>
                  <a:pt x="1220" y="1003"/>
                </a:lnTo>
                <a:lnTo>
                  <a:pt x="1220" y="1003"/>
                </a:lnTo>
                <a:lnTo>
                  <a:pt x="1220" y="999"/>
                </a:lnTo>
                <a:lnTo>
                  <a:pt x="1219" y="994"/>
                </a:lnTo>
                <a:lnTo>
                  <a:pt x="1215" y="979"/>
                </a:lnTo>
                <a:lnTo>
                  <a:pt x="1212" y="964"/>
                </a:lnTo>
                <a:lnTo>
                  <a:pt x="1210" y="956"/>
                </a:lnTo>
                <a:lnTo>
                  <a:pt x="1210" y="950"/>
                </a:lnTo>
                <a:lnTo>
                  <a:pt x="1210" y="950"/>
                </a:lnTo>
                <a:lnTo>
                  <a:pt x="1210" y="937"/>
                </a:lnTo>
                <a:lnTo>
                  <a:pt x="1209" y="925"/>
                </a:lnTo>
                <a:lnTo>
                  <a:pt x="1205" y="904"/>
                </a:lnTo>
                <a:lnTo>
                  <a:pt x="1205" y="904"/>
                </a:lnTo>
                <a:lnTo>
                  <a:pt x="1201" y="894"/>
                </a:lnTo>
                <a:lnTo>
                  <a:pt x="1195" y="880"/>
                </a:lnTo>
                <a:lnTo>
                  <a:pt x="1189" y="864"/>
                </a:lnTo>
                <a:lnTo>
                  <a:pt x="1188" y="856"/>
                </a:lnTo>
                <a:lnTo>
                  <a:pt x="1186" y="849"/>
                </a:lnTo>
                <a:lnTo>
                  <a:pt x="1186" y="849"/>
                </a:lnTo>
                <a:lnTo>
                  <a:pt x="1184" y="830"/>
                </a:lnTo>
                <a:lnTo>
                  <a:pt x="1180" y="809"/>
                </a:lnTo>
                <a:lnTo>
                  <a:pt x="1174" y="785"/>
                </a:lnTo>
                <a:lnTo>
                  <a:pt x="1174" y="785"/>
                </a:lnTo>
                <a:lnTo>
                  <a:pt x="1170" y="780"/>
                </a:lnTo>
                <a:lnTo>
                  <a:pt x="1157" y="768"/>
                </a:lnTo>
                <a:lnTo>
                  <a:pt x="1150" y="758"/>
                </a:lnTo>
                <a:lnTo>
                  <a:pt x="1141" y="745"/>
                </a:lnTo>
                <a:lnTo>
                  <a:pt x="1131" y="731"/>
                </a:lnTo>
                <a:lnTo>
                  <a:pt x="1120" y="713"/>
                </a:lnTo>
                <a:lnTo>
                  <a:pt x="1120" y="713"/>
                </a:lnTo>
                <a:lnTo>
                  <a:pt x="1110" y="696"/>
                </a:lnTo>
                <a:lnTo>
                  <a:pt x="1099" y="680"/>
                </a:lnTo>
                <a:lnTo>
                  <a:pt x="1086" y="668"/>
                </a:lnTo>
                <a:lnTo>
                  <a:pt x="1075" y="659"/>
                </a:lnTo>
                <a:lnTo>
                  <a:pt x="1055" y="644"/>
                </a:lnTo>
                <a:lnTo>
                  <a:pt x="1043" y="636"/>
                </a:lnTo>
                <a:lnTo>
                  <a:pt x="1043" y="636"/>
                </a:lnTo>
                <a:lnTo>
                  <a:pt x="1024" y="617"/>
                </a:lnTo>
                <a:lnTo>
                  <a:pt x="1012" y="606"/>
                </a:lnTo>
                <a:lnTo>
                  <a:pt x="996" y="594"/>
                </a:lnTo>
                <a:lnTo>
                  <a:pt x="996" y="594"/>
                </a:lnTo>
                <a:lnTo>
                  <a:pt x="980" y="584"/>
                </a:lnTo>
                <a:lnTo>
                  <a:pt x="964" y="575"/>
                </a:lnTo>
                <a:lnTo>
                  <a:pt x="946" y="568"/>
                </a:lnTo>
                <a:lnTo>
                  <a:pt x="946" y="568"/>
                </a:lnTo>
                <a:lnTo>
                  <a:pt x="937" y="531"/>
                </a:lnTo>
                <a:lnTo>
                  <a:pt x="927" y="483"/>
                </a:lnTo>
                <a:lnTo>
                  <a:pt x="927" y="483"/>
                </a:lnTo>
                <a:lnTo>
                  <a:pt x="923" y="472"/>
                </a:lnTo>
                <a:lnTo>
                  <a:pt x="918" y="459"/>
                </a:lnTo>
                <a:lnTo>
                  <a:pt x="913" y="445"/>
                </a:lnTo>
                <a:lnTo>
                  <a:pt x="908" y="427"/>
                </a:lnTo>
                <a:lnTo>
                  <a:pt x="908" y="427"/>
                </a:lnTo>
                <a:lnTo>
                  <a:pt x="902" y="408"/>
                </a:lnTo>
                <a:lnTo>
                  <a:pt x="894" y="389"/>
                </a:lnTo>
                <a:lnTo>
                  <a:pt x="886" y="373"/>
                </a:lnTo>
                <a:lnTo>
                  <a:pt x="881" y="358"/>
                </a:lnTo>
                <a:lnTo>
                  <a:pt x="881" y="358"/>
                </a:lnTo>
                <a:lnTo>
                  <a:pt x="879" y="351"/>
                </a:lnTo>
                <a:lnTo>
                  <a:pt x="876" y="348"/>
                </a:lnTo>
                <a:lnTo>
                  <a:pt x="871" y="339"/>
                </a:lnTo>
                <a:lnTo>
                  <a:pt x="866" y="329"/>
                </a:lnTo>
                <a:lnTo>
                  <a:pt x="862" y="320"/>
                </a:lnTo>
                <a:lnTo>
                  <a:pt x="858" y="310"/>
                </a:lnTo>
                <a:lnTo>
                  <a:pt x="858" y="310"/>
                </a:lnTo>
                <a:lnTo>
                  <a:pt x="852" y="287"/>
                </a:lnTo>
                <a:lnTo>
                  <a:pt x="839" y="260"/>
                </a:lnTo>
                <a:lnTo>
                  <a:pt x="839" y="260"/>
                </a:lnTo>
                <a:lnTo>
                  <a:pt x="831" y="240"/>
                </a:lnTo>
                <a:lnTo>
                  <a:pt x="826" y="229"/>
                </a:lnTo>
                <a:lnTo>
                  <a:pt x="818" y="188"/>
                </a:lnTo>
                <a:lnTo>
                  <a:pt x="818" y="188"/>
                </a:lnTo>
                <a:lnTo>
                  <a:pt x="812" y="163"/>
                </a:lnTo>
                <a:lnTo>
                  <a:pt x="809" y="155"/>
                </a:lnTo>
                <a:lnTo>
                  <a:pt x="807" y="150"/>
                </a:lnTo>
                <a:lnTo>
                  <a:pt x="799" y="139"/>
                </a:lnTo>
                <a:lnTo>
                  <a:pt x="784" y="116"/>
                </a:lnTo>
                <a:lnTo>
                  <a:pt x="784" y="116"/>
                </a:lnTo>
                <a:lnTo>
                  <a:pt x="765" y="86"/>
                </a:lnTo>
                <a:lnTo>
                  <a:pt x="746" y="60"/>
                </a:lnTo>
                <a:lnTo>
                  <a:pt x="728" y="39"/>
                </a:lnTo>
                <a:lnTo>
                  <a:pt x="714" y="24"/>
                </a:lnTo>
                <a:lnTo>
                  <a:pt x="714" y="24"/>
                </a:lnTo>
                <a:lnTo>
                  <a:pt x="699" y="11"/>
                </a:lnTo>
                <a:lnTo>
                  <a:pt x="691" y="5"/>
                </a:lnTo>
                <a:lnTo>
                  <a:pt x="683" y="1"/>
                </a:lnTo>
                <a:lnTo>
                  <a:pt x="677" y="0"/>
                </a:lnTo>
                <a:lnTo>
                  <a:pt x="671" y="0"/>
                </a:lnTo>
                <a:lnTo>
                  <a:pt x="666" y="0"/>
                </a:lnTo>
                <a:lnTo>
                  <a:pt x="660" y="2"/>
                </a:lnTo>
                <a:lnTo>
                  <a:pt x="653" y="5"/>
                </a:lnTo>
                <a:lnTo>
                  <a:pt x="647" y="7"/>
                </a:lnTo>
                <a:lnTo>
                  <a:pt x="640" y="12"/>
                </a:lnTo>
                <a:lnTo>
                  <a:pt x="632" y="19"/>
                </a:lnTo>
                <a:lnTo>
                  <a:pt x="632" y="19"/>
                </a:lnTo>
                <a:lnTo>
                  <a:pt x="623" y="27"/>
                </a:lnTo>
                <a:lnTo>
                  <a:pt x="615" y="41"/>
                </a:lnTo>
                <a:lnTo>
                  <a:pt x="608" y="57"/>
                </a:lnTo>
                <a:lnTo>
                  <a:pt x="600" y="75"/>
                </a:lnTo>
                <a:lnTo>
                  <a:pt x="594" y="97"/>
                </a:lnTo>
                <a:lnTo>
                  <a:pt x="588" y="120"/>
                </a:lnTo>
                <a:lnTo>
                  <a:pt x="576" y="170"/>
                </a:lnTo>
                <a:lnTo>
                  <a:pt x="566" y="224"/>
                </a:lnTo>
                <a:lnTo>
                  <a:pt x="560" y="274"/>
                </a:lnTo>
                <a:lnTo>
                  <a:pt x="556" y="320"/>
                </a:lnTo>
                <a:lnTo>
                  <a:pt x="556" y="340"/>
                </a:lnTo>
                <a:lnTo>
                  <a:pt x="556" y="358"/>
                </a:lnTo>
                <a:lnTo>
                  <a:pt x="556" y="358"/>
                </a:lnTo>
                <a:lnTo>
                  <a:pt x="558" y="378"/>
                </a:lnTo>
                <a:lnTo>
                  <a:pt x="562" y="401"/>
                </a:lnTo>
                <a:lnTo>
                  <a:pt x="566" y="423"/>
                </a:lnTo>
                <a:lnTo>
                  <a:pt x="572" y="448"/>
                </a:lnTo>
                <a:lnTo>
                  <a:pt x="572" y="448"/>
                </a:lnTo>
                <a:lnTo>
                  <a:pt x="567" y="463"/>
                </a:lnTo>
                <a:lnTo>
                  <a:pt x="564" y="477"/>
                </a:lnTo>
                <a:lnTo>
                  <a:pt x="562" y="492"/>
                </a:lnTo>
                <a:lnTo>
                  <a:pt x="561" y="507"/>
                </a:lnTo>
                <a:lnTo>
                  <a:pt x="561" y="507"/>
                </a:lnTo>
                <a:lnTo>
                  <a:pt x="564" y="591"/>
                </a:lnTo>
                <a:lnTo>
                  <a:pt x="564" y="591"/>
                </a:lnTo>
                <a:lnTo>
                  <a:pt x="555" y="597"/>
                </a:lnTo>
                <a:lnTo>
                  <a:pt x="551" y="599"/>
                </a:lnTo>
                <a:lnTo>
                  <a:pt x="551" y="599"/>
                </a:lnTo>
                <a:lnTo>
                  <a:pt x="531" y="584"/>
                </a:lnTo>
                <a:lnTo>
                  <a:pt x="515" y="574"/>
                </a:lnTo>
                <a:lnTo>
                  <a:pt x="509" y="572"/>
                </a:lnTo>
                <a:lnTo>
                  <a:pt x="505" y="570"/>
                </a:lnTo>
                <a:lnTo>
                  <a:pt x="505" y="570"/>
                </a:lnTo>
                <a:lnTo>
                  <a:pt x="504" y="572"/>
                </a:lnTo>
                <a:lnTo>
                  <a:pt x="505" y="575"/>
                </a:lnTo>
                <a:lnTo>
                  <a:pt x="512" y="587"/>
                </a:lnTo>
                <a:lnTo>
                  <a:pt x="527" y="612"/>
                </a:lnTo>
                <a:lnTo>
                  <a:pt x="527" y="612"/>
                </a:lnTo>
                <a:lnTo>
                  <a:pt x="466" y="611"/>
                </a:lnTo>
                <a:lnTo>
                  <a:pt x="466" y="611"/>
                </a:lnTo>
                <a:close/>
                <a:moveTo>
                  <a:pt x="575" y="459"/>
                </a:moveTo>
                <a:lnTo>
                  <a:pt x="575" y="459"/>
                </a:lnTo>
                <a:lnTo>
                  <a:pt x="589" y="508"/>
                </a:lnTo>
                <a:lnTo>
                  <a:pt x="603" y="551"/>
                </a:lnTo>
                <a:lnTo>
                  <a:pt x="617" y="592"/>
                </a:lnTo>
                <a:lnTo>
                  <a:pt x="617" y="592"/>
                </a:lnTo>
                <a:lnTo>
                  <a:pt x="610" y="589"/>
                </a:lnTo>
                <a:lnTo>
                  <a:pt x="590" y="583"/>
                </a:lnTo>
                <a:lnTo>
                  <a:pt x="590" y="583"/>
                </a:lnTo>
                <a:lnTo>
                  <a:pt x="584" y="582"/>
                </a:lnTo>
                <a:lnTo>
                  <a:pt x="579" y="583"/>
                </a:lnTo>
                <a:lnTo>
                  <a:pt x="572" y="584"/>
                </a:lnTo>
                <a:lnTo>
                  <a:pt x="567" y="587"/>
                </a:lnTo>
                <a:lnTo>
                  <a:pt x="567" y="587"/>
                </a:lnTo>
                <a:lnTo>
                  <a:pt x="566" y="544"/>
                </a:lnTo>
                <a:lnTo>
                  <a:pt x="566" y="504"/>
                </a:lnTo>
                <a:lnTo>
                  <a:pt x="566" y="504"/>
                </a:lnTo>
                <a:lnTo>
                  <a:pt x="567" y="492"/>
                </a:lnTo>
                <a:lnTo>
                  <a:pt x="570" y="479"/>
                </a:lnTo>
                <a:lnTo>
                  <a:pt x="575" y="459"/>
                </a:lnTo>
                <a:lnTo>
                  <a:pt x="575" y="45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00E5BEC3-E0B0-458E-956D-1FF95C54CCEB}"/>
              </a:ext>
            </a:extLst>
          </p:cNvPr>
          <p:cNvSpPr>
            <a:spLocks noEditPoints="1"/>
          </p:cNvSpPr>
          <p:nvPr/>
        </p:nvSpPr>
        <p:spPr bwMode="auto">
          <a:xfrm>
            <a:off x="8013340" y="953725"/>
            <a:ext cx="1283230" cy="1275323"/>
          </a:xfrm>
          <a:custGeom>
            <a:avLst/>
            <a:gdLst>
              <a:gd name="T0" fmla="*/ 693 w 1136"/>
              <a:gd name="T1" fmla="*/ 820 h 1129"/>
              <a:gd name="T2" fmla="*/ 756 w 1136"/>
              <a:gd name="T3" fmla="*/ 806 h 1129"/>
              <a:gd name="T4" fmla="*/ 757 w 1136"/>
              <a:gd name="T5" fmla="*/ 801 h 1129"/>
              <a:gd name="T6" fmla="*/ 697 w 1136"/>
              <a:gd name="T7" fmla="*/ 943 h 1129"/>
              <a:gd name="T8" fmla="*/ 264 w 1136"/>
              <a:gd name="T9" fmla="*/ 283 h 1129"/>
              <a:gd name="T10" fmla="*/ 205 w 1136"/>
              <a:gd name="T11" fmla="*/ 305 h 1129"/>
              <a:gd name="T12" fmla="*/ 154 w 1136"/>
              <a:gd name="T13" fmla="*/ 371 h 1129"/>
              <a:gd name="T14" fmla="*/ 112 w 1136"/>
              <a:gd name="T15" fmla="*/ 380 h 1129"/>
              <a:gd name="T16" fmla="*/ 62 w 1136"/>
              <a:gd name="T17" fmla="*/ 452 h 1129"/>
              <a:gd name="T18" fmla="*/ 41 w 1136"/>
              <a:gd name="T19" fmla="*/ 524 h 1129"/>
              <a:gd name="T20" fmla="*/ 26 w 1136"/>
              <a:gd name="T21" fmla="*/ 572 h 1129"/>
              <a:gd name="T22" fmla="*/ 28 w 1136"/>
              <a:gd name="T23" fmla="*/ 612 h 1129"/>
              <a:gd name="T24" fmla="*/ 0 w 1136"/>
              <a:gd name="T25" fmla="*/ 640 h 1129"/>
              <a:gd name="T26" fmla="*/ 23 w 1136"/>
              <a:gd name="T27" fmla="*/ 678 h 1129"/>
              <a:gd name="T28" fmla="*/ 28 w 1136"/>
              <a:gd name="T29" fmla="*/ 762 h 1129"/>
              <a:gd name="T30" fmla="*/ 106 w 1136"/>
              <a:gd name="T31" fmla="*/ 785 h 1129"/>
              <a:gd name="T32" fmla="*/ 193 w 1136"/>
              <a:gd name="T33" fmla="*/ 823 h 1129"/>
              <a:gd name="T34" fmla="*/ 452 w 1136"/>
              <a:gd name="T35" fmla="*/ 838 h 1129"/>
              <a:gd name="T36" fmla="*/ 486 w 1136"/>
              <a:gd name="T37" fmla="*/ 972 h 1129"/>
              <a:gd name="T38" fmla="*/ 459 w 1136"/>
              <a:gd name="T39" fmla="*/ 1067 h 1129"/>
              <a:gd name="T40" fmla="*/ 486 w 1136"/>
              <a:gd name="T41" fmla="*/ 997 h 1129"/>
              <a:gd name="T42" fmla="*/ 547 w 1136"/>
              <a:gd name="T43" fmla="*/ 906 h 1129"/>
              <a:gd name="T44" fmla="*/ 581 w 1136"/>
              <a:gd name="T45" fmla="*/ 828 h 1129"/>
              <a:gd name="T46" fmla="*/ 679 w 1136"/>
              <a:gd name="T47" fmla="*/ 1053 h 1129"/>
              <a:gd name="T48" fmla="*/ 707 w 1136"/>
              <a:gd name="T49" fmla="*/ 1109 h 1129"/>
              <a:gd name="T50" fmla="*/ 719 w 1136"/>
              <a:gd name="T51" fmla="*/ 1125 h 1129"/>
              <a:gd name="T52" fmla="*/ 689 w 1136"/>
              <a:gd name="T53" fmla="*/ 1040 h 1129"/>
              <a:gd name="T54" fmla="*/ 695 w 1136"/>
              <a:gd name="T55" fmla="*/ 952 h 1129"/>
              <a:gd name="T56" fmla="*/ 765 w 1136"/>
              <a:gd name="T57" fmla="*/ 896 h 1129"/>
              <a:gd name="T58" fmla="*/ 805 w 1136"/>
              <a:gd name="T59" fmla="*/ 866 h 1129"/>
              <a:gd name="T60" fmla="*/ 780 w 1136"/>
              <a:gd name="T61" fmla="*/ 800 h 1129"/>
              <a:gd name="T62" fmla="*/ 790 w 1136"/>
              <a:gd name="T63" fmla="*/ 774 h 1129"/>
              <a:gd name="T64" fmla="*/ 765 w 1136"/>
              <a:gd name="T65" fmla="*/ 759 h 1129"/>
              <a:gd name="T66" fmla="*/ 893 w 1136"/>
              <a:gd name="T67" fmla="*/ 790 h 1129"/>
              <a:gd name="T68" fmla="*/ 983 w 1136"/>
              <a:gd name="T69" fmla="*/ 840 h 1129"/>
              <a:gd name="T70" fmla="*/ 1057 w 1136"/>
              <a:gd name="T71" fmla="*/ 869 h 1129"/>
              <a:gd name="T72" fmla="*/ 1127 w 1136"/>
              <a:gd name="T73" fmla="*/ 896 h 1129"/>
              <a:gd name="T74" fmla="*/ 1133 w 1136"/>
              <a:gd name="T75" fmla="*/ 882 h 1129"/>
              <a:gd name="T76" fmla="*/ 1067 w 1136"/>
              <a:gd name="T77" fmla="*/ 862 h 1129"/>
              <a:gd name="T78" fmla="*/ 927 w 1136"/>
              <a:gd name="T79" fmla="*/ 800 h 1129"/>
              <a:gd name="T80" fmla="*/ 790 w 1136"/>
              <a:gd name="T81" fmla="*/ 742 h 1129"/>
              <a:gd name="T82" fmla="*/ 1031 w 1136"/>
              <a:gd name="T83" fmla="*/ 542 h 1129"/>
              <a:gd name="T84" fmla="*/ 1079 w 1136"/>
              <a:gd name="T85" fmla="*/ 433 h 1129"/>
              <a:gd name="T86" fmla="*/ 1064 w 1136"/>
              <a:gd name="T87" fmla="*/ 375 h 1129"/>
              <a:gd name="T88" fmla="*/ 1004 w 1136"/>
              <a:gd name="T89" fmla="*/ 359 h 1129"/>
              <a:gd name="T90" fmla="*/ 935 w 1136"/>
              <a:gd name="T91" fmla="*/ 319 h 1129"/>
              <a:gd name="T92" fmla="*/ 951 w 1136"/>
              <a:gd name="T93" fmla="*/ 166 h 1129"/>
              <a:gd name="T94" fmla="*/ 927 w 1136"/>
              <a:gd name="T95" fmla="*/ 40 h 1129"/>
              <a:gd name="T96" fmla="*/ 892 w 1136"/>
              <a:gd name="T97" fmla="*/ 4 h 1129"/>
              <a:gd name="T98" fmla="*/ 747 w 1136"/>
              <a:gd name="T99" fmla="*/ 11 h 1129"/>
              <a:gd name="T100" fmla="*/ 685 w 1136"/>
              <a:gd name="T101" fmla="*/ 53 h 1129"/>
              <a:gd name="T102" fmla="*/ 673 w 1136"/>
              <a:gd name="T103" fmla="*/ 83 h 1129"/>
              <a:gd name="T104" fmla="*/ 614 w 1136"/>
              <a:gd name="T105" fmla="*/ 123 h 1129"/>
              <a:gd name="T106" fmla="*/ 550 w 1136"/>
              <a:gd name="T107" fmla="*/ 159 h 1129"/>
              <a:gd name="T108" fmla="*/ 449 w 1136"/>
              <a:gd name="T109" fmla="*/ 263 h 1129"/>
              <a:gd name="T110" fmla="*/ 368 w 1136"/>
              <a:gd name="T111" fmla="*/ 277 h 1129"/>
              <a:gd name="T112" fmla="*/ 294 w 1136"/>
              <a:gd name="T113" fmla="*/ 259 h 1129"/>
              <a:gd name="T114" fmla="*/ 16 w 1136"/>
              <a:gd name="T115" fmla="*/ 759 h 1129"/>
              <a:gd name="T116" fmla="*/ 208 w 1136"/>
              <a:gd name="T117" fmla="*/ 299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36" h="1129">
                <a:moveTo>
                  <a:pt x="593" y="825"/>
                </a:moveTo>
                <a:lnTo>
                  <a:pt x="593" y="825"/>
                </a:lnTo>
                <a:lnTo>
                  <a:pt x="623" y="820"/>
                </a:lnTo>
                <a:lnTo>
                  <a:pt x="623" y="820"/>
                </a:lnTo>
                <a:lnTo>
                  <a:pt x="635" y="820"/>
                </a:lnTo>
                <a:lnTo>
                  <a:pt x="660" y="821"/>
                </a:lnTo>
                <a:lnTo>
                  <a:pt x="693" y="820"/>
                </a:lnTo>
                <a:lnTo>
                  <a:pt x="712" y="817"/>
                </a:lnTo>
                <a:lnTo>
                  <a:pt x="730" y="815"/>
                </a:lnTo>
                <a:lnTo>
                  <a:pt x="730" y="815"/>
                </a:lnTo>
                <a:lnTo>
                  <a:pt x="743" y="812"/>
                </a:lnTo>
                <a:lnTo>
                  <a:pt x="752" y="809"/>
                </a:lnTo>
                <a:lnTo>
                  <a:pt x="756" y="807"/>
                </a:lnTo>
                <a:lnTo>
                  <a:pt x="756" y="806"/>
                </a:lnTo>
                <a:lnTo>
                  <a:pt x="755" y="805"/>
                </a:lnTo>
                <a:lnTo>
                  <a:pt x="752" y="804"/>
                </a:lnTo>
                <a:lnTo>
                  <a:pt x="750" y="802"/>
                </a:lnTo>
                <a:lnTo>
                  <a:pt x="745" y="800"/>
                </a:lnTo>
                <a:lnTo>
                  <a:pt x="745" y="800"/>
                </a:lnTo>
                <a:lnTo>
                  <a:pt x="748" y="800"/>
                </a:lnTo>
                <a:lnTo>
                  <a:pt x="757" y="801"/>
                </a:lnTo>
                <a:lnTo>
                  <a:pt x="795" y="860"/>
                </a:lnTo>
                <a:lnTo>
                  <a:pt x="760" y="891"/>
                </a:lnTo>
                <a:lnTo>
                  <a:pt x="760" y="891"/>
                </a:lnTo>
                <a:lnTo>
                  <a:pt x="733" y="911"/>
                </a:lnTo>
                <a:lnTo>
                  <a:pt x="712" y="929"/>
                </a:lnTo>
                <a:lnTo>
                  <a:pt x="703" y="936"/>
                </a:lnTo>
                <a:lnTo>
                  <a:pt x="697" y="943"/>
                </a:lnTo>
                <a:lnTo>
                  <a:pt x="697" y="943"/>
                </a:lnTo>
                <a:lnTo>
                  <a:pt x="699" y="906"/>
                </a:lnTo>
                <a:lnTo>
                  <a:pt x="699" y="906"/>
                </a:lnTo>
                <a:lnTo>
                  <a:pt x="593" y="825"/>
                </a:lnTo>
                <a:lnTo>
                  <a:pt x="593" y="825"/>
                </a:lnTo>
                <a:close/>
                <a:moveTo>
                  <a:pt x="264" y="283"/>
                </a:moveTo>
                <a:lnTo>
                  <a:pt x="264" y="283"/>
                </a:lnTo>
                <a:lnTo>
                  <a:pt x="255" y="287"/>
                </a:lnTo>
                <a:lnTo>
                  <a:pt x="246" y="291"/>
                </a:lnTo>
                <a:lnTo>
                  <a:pt x="230" y="296"/>
                </a:lnTo>
                <a:lnTo>
                  <a:pt x="216" y="299"/>
                </a:lnTo>
                <a:lnTo>
                  <a:pt x="208" y="299"/>
                </a:lnTo>
                <a:lnTo>
                  <a:pt x="208" y="299"/>
                </a:lnTo>
                <a:lnTo>
                  <a:pt x="205" y="305"/>
                </a:lnTo>
                <a:lnTo>
                  <a:pt x="198" y="318"/>
                </a:lnTo>
                <a:lnTo>
                  <a:pt x="187" y="334"/>
                </a:lnTo>
                <a:lnTo>
                  <a:pt x="173" y="354"/>
                </a:lnTo>
                <a:lnTo>
                  <a:pt x="173" y="354"/>
                </a:lnTo>
                <a:lnTo>
                  <a:pt x="169" y="359"/>
                </a:lnTo>
                <a:lnTo>
                  <a:pt x="164" y="364"/>
                </a:lnTo>
                <a:lnTo>
                  <a:pt x="154" y="371"/>
                </a:lnTo>
                <a:lnTo>
                  <a:pt x="143" y="375"/>
                </a:lnTo>
                <a:lnTo>
                  <a:pt x="135" y="377"/>
                </a:lnTo>
                <a:lnTo>
                  <a:pt x="126" y="378"/>
                </a:lnTo>
                <a:lnTo>
                  <a:pt x="118" y="378"/>
                </a:lnTo>
                <a:lnTo>
                  <a:pt x="114" y="380"/>
                </a:lnTo>
                <a:lnTo>
                  <a:pt x="112" y="380"/>
                </a:lnTo>
                <a:lnTo>
                  <a:pt x="112" y="380"/>
                </a:lnTo>
                <a:lnTo>
                  <a:pt x="106" y="395"/>
                </a:lnTo>
                <a:lnTo>
                  <a:pt x="92" y="425"/>
                </a:lnTo>
                <a:lnTo>
                  <a:pt x="92" y="425"/>
                </a:lnTo>
                <a:lnTo>
                  <a:pt x="87" y="434"/>
                </a:lnTo>
                <a:lnTo>
                  <a:pt x="79" y="440"/>
                </a:lnTo>
                <a:lnTo>
                  <a:pt x="70" y="447"/>
                </a:lnTo>
                <a:lnTo>
                  <a:pt x="62" y="452"/>
                </a:lnTo>
                <a:lnTo>
                  <a:pt x="47" y="458"/>
                </a:lnTo>
                <a:lnTo>
                  <a:pt x="41" y="461"/>
                </a:lnTo>
                <a:lnTo>
                  <a:pt x="41" y="461"/>
                </a:lnTo>
                <a:lnTo>
                  <a:pt x="41" y="472"/>
                </a:lnTo>
                <a:lnTo>
                  <a:pt x="41" y="511"/>
                </a:lnTo>
                <a:lnTo>
                  <a:pt x="41" y="511"/>
                </a:lnTo>
                <a:lnTo>
                  <a:pt x="41" y="524"/>
                </a:lnTo>
                <a:lnTo>
                  <a:pt x="38" y="534"/>
                </a:lnTo>
                <a:lnTo>
                  <a:pt x="35" y="543"/>
                </a:lnTo>
                <a:lnTo>
                  <a:pt x="31" y="550"/>
                </a:lnTo>
                <a:lnTo>
                  <a:pt x="27" y="557"/>
                </a:lnTo>
                <a:lnTo>
                  <a:pt x="25" y="562"/>
                </a:lnTo>
                <a:lnTo>
                  <a:pt x="25" y="567"/>
                </a:lnTo>
                <a:lnTo>
                  <a:pt x="26" y="572"/>
                </a:lnTo>
                <a:lnTo>
                  <a:pt x="26" y="572"/>
                </a:lnTo>
                <a:lnTo>
                  <a:pt x="33" y="582"/>
                </a:lnTo>
                <a:lnTo>
                  <a:pt x="41" y="592"/>
                </a:lnTo>
                <a:lnTo>
                  <a:pt x="51" y="602"/>
                </a:lnTo>
                <a:lnTo>
                  <a:pt x="51" y="602"/>
                </a:lnTo>
                <a:lnTo>
                  <a:pt x="41" y="606"/>
                </a:lnTo>
                <a:lnTo>
                  <a:pt x="28" y="612"/>
                </a:lnTo>
                <a:lnTo>
                  <a:pt x="11" y="623"/>
                </a:lnTo>
                <a:lnTo>
                  <a:pt x="11" y="623"/>
                </a:lnTo>
                <a:lnTo>
                  <a:pt x="6" y="626"/>
                </a:lnTo>
                <a:lnTo>
                  <a:pt x="3" y="629"/>
                </a:lnTo>
                <a:lnTo>
                  <a:pt x="0" y="633"/>
                </a:lnTo>
                <a:lnTo>
                  <a:pt x="0" y="636"/>
                </a:lnTo>
                <a:lnTo>
                  <a:pt x="0" y="640"/>
                </a:lnTo>
                <a:lnTo>
                  <a:pt x="0" y="644"/>
                </a:lnTo>
                <a:lnTo>
                  <a:pt x="4" y="652"/>
                </a:lnTo>
                <a:lnTo>
                  <a:pt x="8" y="659"/>
                </a:lnTo>
                <a:lnTo>
                  <a:pt x="13" y="666"/>
                </a:lnTo>
                <a:lnTo>
                  <a:pt x="21" y="673"/>
                </a:lnTo>
                <a:lnTo>
                  <a:pt x="21" y="673"/>
                </a:lnTo>
                <a:lnTo>
                  <a:pt x="23" y="678"/>
                </a:lnTo>
                <a:lnTo>
                  <a:pt x="26" y="688"/>
                </a:lnTo>
                <a:lnTo>
                  <a:pt x="28" y="705"/>
                </a:lnTo>
                <a:lnTo>
                  <a:pt x="31" y="734"/>
                </a:lnTo>
                <a:lnTo>
                  <a:pt x="31" y="734"/>
                </a:lnTo>
                <a:lnTo>
                  <a:pt x="31" y="749"/>
                </a:lnTo>
                <a:lnTo>
                  <a:pt x="30" y="759"/>
                </a:lnTo>
                <a:lnTo>
                  <a:pt x="28" y="762"/>
                </a:lnTo>
                <a:lnTo>
                  <a:pt x="26" y="763"/>
                </a:lnTo>
                <a:lnTo>
                  <a:pt x="25" y="764"/>
                </a:lnTo>
                <a:lnTo>
                  <a:pt x="23" y="764"/>
                </a:lnTo>
                <a:lnTo>
                  <a:pt x="46" y="779"/>
                </a:lnTo>
                <a:lnTo>
                  <a:pt x="46" y="779"/>
                </a:lnTo>
                <a:lnTo>
                  <a:pt x="76" y="782"/>
                </a:lnTo>
                <a:lnTo>
                  <a:pt x="106" y="785"/>
                </a:lnTo>
                <a:lnTo>
                  <a:pt x="132" y="790"/>
                </a:lnTo>
                <a:lnTo>
                  <a:pt x="132" y="790"/>
                </a:lnTo>
                <a:lnTo>
                  <a:pt x="143" y="793"/>
                </a:lnTo>
                <a:lnTo>
                  <a:pt x="154" y="798"/>
                </a:lnTo>
                <a:lnTo>
                  <a:pt x="173" y="810"/>
                </a:lnTo>
                <a:lnTo>
                  <a:pt x="183" y="816"/>
                </a:lnTo>
                <a:lnTo>
                  <a:pt x="193" y="823"/>
                </a:lnTo>
                <a:lnTo>
                  <a:pt x="204" y="826"/>
                </a:lnTo>
                <a:lnTo>
                  <a:pt x="218" y="830"/>
                </a:lnTo>
                <a:lnTo>
                  <a:pt x="218" y="830"/>
                </a:lnTo>
                <a:lnTo>
                  <a:pt x="240" y="833"/>
                </a:lnTo>
                <a:lnTo>
                  <a:pt x="274" y="834"/>
                </a:lnTo>
                <a:lnTo>
                  <a:pt x="362" y="836"/>
                </a:lnTo>
                <a:lnTo>
                  <a:pt x="452" y="838"/>
                </a:lnTo>
                <a:lnTo>
                  <a:pt x="490" y="836"/>
                </a:lnTo>
                <a:lnTo>
                  <a:pt x="517" y="835"/>
                </a:lnTo>
                <a:lnTo>
                  <a:pt x="517" y="835"/>
                </a:lnTo>
                <a:lnTo>
                  <a:pt x="542" y="833"/>
                </a:lnTo>
                <a:lnTo>
                  <a:pt x="542" y="901"/>
                </a:lnTo>
                <a:lnTo>
                  <a:pt x="486" y="972"/>
                </a:lnTo>
                <a:lnTo>
                  <a:pt x="486" y="972"/>
                </a:lnTo>
                <a:lnTo>
                  <a:pt x="471" y="1011"/>
                </a:lnTo>
                <a:lnTo>
                  <a:pt x="461" y="1041"/>
                </a:lnTo>
                <a:lnTo>
                  <a:pt x="456" y="1058"/>
                </a:lnTo>
                <a:lnTo>
                  <a:pt x="456" y="1058"/>
                </a:lnTo>
                <a:lnTo>
                  <a:pt x="456" y="1063"/>
                </a:lnTo>
                <a:lnTo>
                  <a:pt x="457" y="1065"/>
                </a:lnTo>
                <a:lnTo>
                  <a:pt x="459" y="1067"/>
                </a:lnTo>
                <a:lnTo>
                  <a:pt x="461" y="1068"/>
                </a:lnTo>
                <a:lnTo>
                  <a:pt x="461" y="1068"/>
                </a:lnTo>
                <a:lnTo>
                  <a:pt x="462" y="1068"/>
                </a:lnTo>
                <a:lnTo>
                  <a:pt x="464" y="1065"/>
                </a:lnTo>
                <a:lnTo>
                  <a:pt x="466" y="1059"/>
                </a:lnTo>
                <a:lnTo>
                  <a:pt x="474" y="1036"/>
                </a:lnTo>
                <a:lnTo>
                  <a:pt x="486" y="997"/>
                </a:lnTo>
                <a:lnTo>
                  <a:pt x="486" y="997"/>
                </a:lnTo>
                <a:lnTo>
                  <a:pt x="490" y="991"/>
                </a:lnTo>
                <a:lnTo>
                  <a:pt x="497" y="982"/>
                </a:lnTo>
                <a:lnTo>
                  <a:pt x="516" y="957"/>
                </a:lnTo>
                <a:lnTo>
                  <a:pt x="536" y="929"/>
                </a:lnTo>
                <a:lnTo>
                  <a:pt x="543" y="916"/>
                </a:lnTo>
                <a:lnTo>
                  <a:pt x="547" y="906"/>
                </a:lnTo>
                <a:lnTo>
                  <a:pt x="547" y="906"/>
                </a:lnTo>
                <a:lnTo>
                  <a:pt x="549" y="898"/>
                </a:lnTo>
                <a:lnTo>
                  <a:pt x="550" y="890"/>
                </a:lnTo>
                <a:lnTo>
                  <a:pt x="550" y="868"/>
                </a:lnTo>
                <a:lnTo>
                  <a:pt x="549" y="831"/>
                </a:lnTo>
                <a:lnTo>
                  <a:pt x="549" y="831"/>
                </a:lnTo>
                <a:lnTo>
                  <a:pt x="581" y="828"/>
                </a:lnTo>
                <a:lnTo>
                  <a:pt x="581" y="828"/>
                </a:lnTo>
                <a:lnTo>
                  <a:pt x="651" y="879"/>
                </a:lnTo>
                <a:lnTo>
                  <a:pt x="678" y="901"/>
                </a:lnTo>
                <a:lnTo>
                  <a:pt x="689" y="911"/>
                </a:lnTo>
                <a:lnTo>
                  <a:pt x="689" y="911"/>
                </a:lnTo>
                <a:lnTo>
                  <a:pt x="679" y="982"/>
                </a:lnTo>
                <a:lnTo>
                  <a:pt x="679" y="1053"/>
                </a:lnTo>
                <a:lnTo>
                  <a:pt x="679" y="1053"/>
                </a:lnTo>
                <a:lnTo>
                  <a:pt x="690" y="1078"/>
                </a:lnTo>
                <a:lnTo>
                  <a:pt x="699" y="1095"/>
                </a:lnTo>
                <a:lnTo>
                  <a:pt x="704" y="1103"/>
                </a:lnTo>
                <a:lnTo>
                  <a:pt x="704" y="1103"/>
                </a:lnTo>
                <a:lnTo>
                  <a:pt x="705" y="1105"/>
                </a:lnTo>
                <a:lnTo>
                  <a:pt x="707" y="1109"/>
                </a:lnTo>
                <a:lnTo>
                  <a:pt x="711" y="1117"/>
                </a:lnTo>
                <a:lnTo>
                  <a:pt x="714" y="1126"/>
                </a:lnTo>
                <a:lnTo>
                  <a:pt x="717" y="1129"/>
                </a:lnTo>
                <a:lnTo>
                  <a:pt x="719" y="1129"/>
                </a:lnTo>
                <a:lnTo>
                  <a:pt x="719" y="1129"/>
                </a:lnTo>
                <a:lnTo>
                  <a:pt x="721" y="1127"/>
                </a:lnTo>
                <a:lnTo>
                  <a:pt x="719" y="1125"/>
                </a:lnTo>
                <a:lnTo>
                  <a:pt x="717" y="1117"/>
                </a:lnTo>
                <a:lnTo>
                  <a:pt x="707" y="1095"/>
                </a:lnTo>
                <a:lnTo>
                  <a:pt x="694" y="1069"/>
                </a:lnTo>
                <a:lnTo>
                  <a:pt x="690" y="1059"/>
                </a:lnTo>
                <a:lnTo>
                  <a:pt x="689" y="1053"/>
                </a:lnTo>
                <a:lnTo>
                  <a:pt x="689" y="1053"/>
                </a:lnTo>
                <a:lnTo>
                  <a:pt x="689" y="1040"/>
                </a:lnTo>
                <a:lnTo>
                  <a:pt x="686" y="1025"/>
                </a:lnTo>
                <a:lnTo>
                  <a:pt x="686" y="1009"/>
                </a:lnTo>
                <a:lnTo>
                  <a:pt x="688" y="1000"/>
                </a:lnTo>
                <a:lnTo>
                  <a:pt x="689" y="992"/>
                </a:lnTo>
                <a:lnTo>
                  <a:pt x="689" y="992"/>
                </a:lnTo>
                <a:lnTo>
                  <a:pt x="693" y="976"/>
                </a:lnTo>
                <a:lnTo>
                  <a:pt x="695" y="952"/>
                </a:lnTo>
                <a:lnTo>
                  <a:pt x="695" y="952"/>
                </a:lnTo>
                <a:lnTo>
                  <a:pt x="698" y="952"/>
                </a:lnTo>
                <a:lnTo>
                  <a:pt x="699" y="952"/>
                </a:lnTo>
                <a:lnTo>
                  <a:pt x="699" y="952"/>
                </a:lnTo>
                <a:lnTo>
                  <a:pt x="730" y="925"/>
                </a:lnTo>
                <a:lnTo>
                  <a:pt x="752" y="906"/>
                </a:lnTo>
                <a:lnTo>
                  <a:pt x="765" y="896"/>
                </a:lnTo>
                <a:lnTo>
                  <a:pt x="765" y="896"/>
                </a:lnTo>
                <a:lnTo>
                  <a:pt x="774" y="891"/>
                </a:lnTo>
                <a:lnTo>
                  <a:pt x="788" y="882"/>
                </a:lnTo>
                <a:lnTo>
                  <a:pt x="799" y="873"/>
                </a:lnTo>
                <a:lnTo>
                  <a:pt x="804" y="869"/>
                </a:lnTo>
                <a:lnTo>
                  <a:pt x="805" y="866"/>
                </a:lnTo>
                <a:lnTo>
                  <a:pt x="805" y="866"/>
                </a:lnTo>
                <a:lnTo>
                  <a:pt x="804" y="862"/>
                </a:lnTo>
                <a:lnTo>
                  <a:pt x="802" y="857"/>
                </a:lnTo>
                <a:lnTo>
                  <a:pt x="793" y="839"/>
                </a:lnTo>
                <a:lnTo>
                  <a:pt x="769" y="802"/>
                </a:lnTo>
                <a:lnTo>
                  <a:pt x="769" y="802"/>
                </a:lnTo>
                <a:lnTo>
                  <a:pt x="775" y="802"/>
                </a:lnTo>
                <a:lnTo>
                  <a:pt x="780" y="800"/>
                </a:lnTo>
                <a:lnTo>
                  <a:pt x="780" y="800"/>
                </a:lnTo>
                <a:lnTo>
                  <a:pt x="788" y="795"/>
                </a:lnTo>
                <a:lnTo>
                  <a:pt x="789" y="793"/>
                </a:lnTo>
                <a:lnTo>
                  <a:pt x="790" y="791"/>
                </a:lnTo>
                <a:lnTo>
                  <a:pt x="792" y="785"/>
                </a:lnTo>
                <a:lnTo>
                  <a:pt x="790" y="774"/>
                </a:lnTo>
                <a:lnTo>
                  <a:pt x="790" y="774"/>
                </a:lnTo>
                <a:lnTo>
                  <a:pt x="789" y="769"/>
                </a:lnTo>
                <a:lnTo>
                  <a:pt x="785" y="766"/>
                </a:lnTo>
                <a:lnTo>
                  <a:pt x="781" y="763"/>
                </a:lnTo>
                <a:lnTo>
                  <a:pt x="778" y="761"/>
                </a:lnTo>
                <a:lnTo>
                  <a:pt x="769" y="759"/>
                </a:lnTo>
                <a:lnTo>
                  <a:pt x="765" y="759"/>
                </a:lnTo>
                <a:lnTo>
                  <a:pt x="765" y="759"/>
                </a:lnTo>
                <a:lnTo>
                  <a:pt x="781" y="748"/>
                </a:lnTo>
                <a:lnTo>
                  <a:pt x="781" y="748"/>
                </a:lnTo>
                <a:lnTo>
                  <a:pt x="832" y="766"/>
                </a:lnTo>
                <a:lnTo>
                  <a:pt x="860" y="776"/>
                </a:lnTo>
                <a:lnTo>
                  <a:pt x="881" y="785"/>
                </a:lnTo>
                <a:lnTo>
                  <a:pt x="881" y="785"/>
                </a:lnTo>
                <a:lnTo>
                  <a:pt x="893" y="790"/>
                </a:lnTo>
                <a:lnTo>
                  <a:pt x="904" y="797"/>
                </a:lnTo>
                <a:lnTo>
                  <a:pt x="928" y="812"/>
                </a:lnTo>
                <a:lnTo>
                  <a:pt x="941" y="821"/>
                </a:lnTo>
                <a:lnTo>
                  <a:pt x="954" y="829"/>
                </a:lnTo>
                <a:lnTo>
                  <a:pt x="967" y="835"/>
                </a:lnTo>
                <a:lnTo>
                  <a:pt x="983" y="840"/>
                </a:lnTo>
                <a:lnTo>
                  <a:pt x="983" y="840"/>
                </a:lnTo>
                <a:lnTo>
                  <a:pt x="1004" y="847"/>
                </a:lnTo>
                <a:lnTo>
                  <a:pt x="1012" y="850"/>
                </a:lnTo>
                <a:lnTo>
                  <a:pt x="1016" y="853"/>
                </a:lnTo>
                <a:lnTo>
                  <a:pt x="1023" y="855"/>
                </a:lnTo>
                <a:lnTo>
                  <a:pt x="1023" y="855"/>
                </a:lnTo>
                <a:lnTo>
                  <a:pt x="1040" y="862"/>
                </a:lnTo>
                <a:lnTo>
                  <a:pt x="1057" y="869"/>
                </a:lnTo>
                <a:lnTo>
                  <a:pt x="1079" y="881"/>
                </a:lnTo>
                <a:lnTo>
                  <a:pt x="1079" y="881"/>
                </a:lnTo>
                <a:lnTo>
                  <a:pt x="1086" y="885"/>
                </a:lnTo>
                <a:lnTo>
                  <a:pt x="1104" y="892"/>
                </a:lnTo>
                <a:lnTo>
                  <a:pt x="1113" y="896"/>
                </a:lnTo>
                <a:lnTo>
                  <a:pt x="1123" y="897"/>
                </a:lnTo>
                <a:lnTo>
                  <a:pt x="1127" y="896"/>
                </a:lnTo>
                <a:lnTo>
                  <a:pt x="1129" y="896"/>
                </a:lnTo>
                <a:lnTo>
                  <a:pt x="1133" y="893"/>
                </a:lnTo>
                <a:lnTo>
                  <a:pt x="1135" y="891"/>
                </a:lnTo>
                <a:lnTo>
                  <a:pt x="1135" y="891"/>
                </a:lnTo>
                <a:lnTo>
                  <a:pt x="1136" y="888"/>
                </a:lnTo>
                <a:lnTo>
                  <a:pt x="1135" y="885"/>
                </a:lnTo>
                <a:lnTo>
                  <a:pt x="1133" y="882"/>
                </a:lnTo>
                <a:lnTo>
                  <a:pt x="1129" y="881"/>
                </a:lnTo>
                <a:lnTo>
                  <a:pt x="1122" y="877"/>
                </a:lnTo>
                <a:lnTo>
                  <a:pt x="1112" y="874"/>
                </a:lnTo>
                <a:lnTo>
                  <a:pt x="1093" y="872"/>
                </a:lnTo>
                <a:lnTo>
                  <a:pt x="1084" y="871"/>
                </a:lnTo>
                <a:lnTo>
                  <a:pt x="1084" y="871"/>
                </a:lnTo>
                <a:lnTo>
                  <a:pt x="1067" y="862"/>
                </a:lnTo>
                <a:lnTo>
                  <a:pt x="1045" y="853"/>
                </a:lnTo>
                <a:lnTo>
                  <a:pt x="1013" y="840"/>
                </a:lnTo>
                <a:lnTo>
                  <a:pt x="1013" y="840"/>
                </a:lnTo>
                <a:lnTo>
                  <a:pt x="983" y="829"/>
                </a:lnTo>
                <a:lnTo>
                  <a:pt x="964" y="821"/>
                </a:lnTo>
                <a:lnTo>
                  <a:pt x="947" y="812"/>
                </a:lnTo>
                <a:lnTo>
                  <a:pt x="927" y="800"/>
                </a:lnTo>
                <a:lnTo>
                  <a:pt x="927" y="800"/>
                </a:lnTo>
                <a:lnTo>
                  <a:pt x="916" y="793"/>
                </a:lnTo>
                <a:lnTo>
                  <a:pt x="900" y="786"/>
                </a:lnTo>
                <a:lnTo>
                  <a:pt x="864" y="769"/>
                </a:lnTo>
                <a:lnTo>
                  <a:pt x="824" y="754"/>
                </a:lnTo>
                <a:lnTo>
                  <a:pt x="790" y="742"/>
                </a:lnTo>
                <a:lnTo>
                  <a:pt x="790" y="742"/>
                </a:lnTo>
                <a:lnTo>
                  <a:pt x="850" y="697"/>
                </a:lnTo>
                <a:lnTo>
                  <a:pt x="886" y="669"/>
                </a:lnTo>
                <a:lnTo>
                  <a:pt x="924" y="640"/>
                </a:lnTo>
                <a:lnTo>
                  <a:pt x="961" y="610"/>
                </a:lnTo>
                <a:lnTo>
                  <a:pt x="994" y="581"/>
                </a:lnTo>
                <a:lnTo>
                  <a:pt x="1021" y="554"/>
                </a:lnTo>
                <a:lnTo>
                  <a:pt x="1031" y="542"/>
                </a:lnTo>
                <a:lnTo>
                  <a:pt x="1038" y="531"/>
                </a:lnTo>
                <a:lnTo>
                  <a:pt x="1038" y="531"/>
                </a:lnTo>
                <a:lnTo>
                  <a:pt x="1054" y="507"/>
                </a:lnTo>
                <a:lnTo>
                  <a:pt x="1065" y="483"/>
                </a:lnTo>
                <a:lnTo>
                  <a:pt x="1073" y="462"/>
                </a:lnTo>
                <a:lnTo>
                  <a:pt x="1078" y="442"/>
                </a:lnTo>
                <a:lnTo>
                  <a:pt x="1079" y="433"/>
                </a:lnTo>
                <a:lnTo>
                  <a:pt x="1080" y="423"/>
                </a:lnTo>
                <a:lnTo>
                  <a:pt x="1079" y="414"/>
                </a:lnTo>
                <a:lnTo>
                  <a:pt x="1078" y="406"/>
                </a:lnTo>
                <a:lnTo>
                  <a:pt x="1076" y="397"/>
                </a:lnTo>
                <a:lnTo>
                  <a:pt x="1073" y="390"/>
                </a:lnTo>
                <a:lnTo>
                  <a:pt x="1069" y="382"/>
                </a:lnTo>
                <a:lnTo>
                  <a:pt x="1064" y="375"/>
                </a:lnTo>
                <a:lnTo>
                  <a:pt x="1064" y="375"/>
                </a:lnTo>
                <a:lnTo>
                  <a:pt x="1057" y="368"/>
                </a:lnTo>
                <a:lnTo>
                  <a:pt x="1048" y="364"/>
                </a:lnTo>
                <a:lnTo>
                  <a:pt x="1040" y="361"/>
                </a:lnTo>
                <a:lnTo>
                  <a:pt x="1028" y="359"/>
                </a:lnTo>
                <a:lnTo>
                  <a:pt x="1017" y="359"/>
                </a:lnTo>
                <a:lnTo>
                  <a:pt x="1004" y="359"/>
                </a:lnTo>
                <a:lnTo>
                  <a:pt x="979" y="363"/>
                </a:lnTo>
                <a:lnTo>
                  <a:pt x="956" y="368"/>
                </a:lnTo>
                <a:lnTo>
                  <a:pt x="936" y="373"/>
                </a:lnTo>
                <a:lnTo>
                  <a:pt x="917" y="380"/>
                </a:lnTo>
                <a:lnTo>
                  <a:pt x="917" y="380"/>
                </a:lnTo>
                <a:lnTo>
                  <a:pt x="922" y="362"/>
                </a:lnTo>
                <a:lnTo>
                  <a:pt x="935" y="319"/>
                </a:lnTo>
                <a:lnTo>
                  <a:pt x="941" y="292"/>
                </a:lnTo>
                <a:lnTo>
                  <a:pt x="946" y="264"/>
                </a:lnTo>
                <a:lnTo>
                  <a:pt x="951" y="238"/>
                </a:lnTo>
                <a:lnTo>
                  <a:pt x="952" y="213"/>
                </a:lnTo>
                <a:lnTo>
                  <a:pt x="952" y="213"/>
                </a:lnTo>
                <a:lnTo>
                  <a:pt x="952" y="190"/>
                </a:lnTo>
                <a:lnTo>
                  <a:pt x="951" y="166"/>
                </a:lnTo>
                <a:lnTo>
                  <a:pt x="950" y="143"/>
                </a:lnTo>
                <a:lnTo>
                  <a:pt x="947" y="121"/>
                </a:lnTo>
                <a:lnTo>
                  <a:pt x="943" y="100"/>
                </a:lnTo>
                <a:lnTo>
                  <a:pt x="940" y="78"/>
                </a:lnTo>
                <a:lnTo>
                  <a:pt x="933" y="59"/>
                </a:lnTo>
                <a:lnTo>
                  <a:pt x="927" y="40"/>
                </a:lnTo>
                <a:lnTo>
                  <a:pt x="927" y="40"/>
                </a:lnTo>
                <a:lnTo>
                  <a:pt x="923" y="32"/>
                </a:lnTo>
                <a:lnTo>
                  <a:pt x="919" y="25"/>
                </a:lnTo>
                <a:lnTo>
                  <a:pt x="914" y="19"/>
                </a:lnTo>
                <a:lnTo>
                  <a:pt x="911" y="14"/>
                </a:lnTo>
                <a:lnTo>
                  <a:pt x="904" y="9"/>
                </a:lnTo>
                <a:lnTo>
                  <a:pt x="899" y="6"/>
                </a:lnTo>
                <a:lnTo>
                  <a:pt x="892" y="4"/>
                </a:lnTo>
                <a:lnTo>
                  <a:pt x="884" y="1"/>
                </a:lnTo>
                <a:lnTo>
                  <a:pt x="865" y="0"/>
                </a:lnTo>
                <a:lnTo>
                  <a:pt x="842" y="0"/>
                </a:lnTo>
                <a:lnTo>
                  <a:pt x="780" y="5"/>
                </a:lnTo>
                <a:lnTo>
                  <a:pt x="780" y="5"/>
                </a:lnTo>
                <a:lnTo>
                  <a:pt x="762" y="8"/>
                </a:lnTo>
                <a:lnTo>
                  <a:pt x="747" y="11"/>
                </a:lnTo>
                <a:lnTo>
                  <a:pt x="733" y="15"/>
                </a:lnTo>
                <a:lnTo>
                  <a:pt x="722" y="20"/>
                </a:lnTo>
                <a:lnTo>
                  <a:pt x="712" y="27"/>
                </a:lnTo>
                <a:lnTo>
                  <a:pt x="703" y="33"/>
                </a:lnTo>
                <a:lnTo>
                  <a:pt x="695" y="39"/>
                </a:lnTo>
                <a:lnTo>
                  <a:pt x="689" y="47"/>
                </a:lnTo>
                <a:lnTo>
                  <a:pt x="685" y="53"/>
                </a:lnTo>
                <a:lnTo>
                  <a:pt x="681" y="59"/>
                </a:lnTo>
                <a:lnTo>
                  <a:pt x="676" y="71"/>
                </a:lnTo>
                <a:lnTo>
                  <a:pt x="674" y="78"/>
                </a:lnTo>
                <a:lnTo>
                  <a:pt x="674" y="81"/>
                </a:lnTo>
                <a:lnTo>
                  <a:pt x="674" y="81"/>
                </a:lnTo>
                <a:lnTo>
                  <a:pt x="674" y="82"/>
                </a:lnTo>
                <a:lnTo>
                  <a:pt x="673" y="83"/>
                </a:lnTo>
                <a:lnTo>
                  <a:pt x="667" y="87"/>
                </a:lnTo>
                <a:lnTo>
                  <a:pt x="659" y="91"/>
                </a:lnTo>
                <a:lnTo>
                  <a:pt x="659" y="91"/>
                </a:lnTo>
                <a:lnTo>
                  <a:pt x="652" y="95"/>
                </a:lnTo>
                <a:lnTo>
                  <a:pt x="645" y="100"/>
                </a:lnTo>
                <a:lnTo>
                  <a:pt x="628" y="111"/>
                </a:lnTo>
                <a:lnTo>
                  <a:pt x="614" y="123"/>
                </a:lnTo>
                <a:lnTo>
                  <a:pt x="611" y="125"/>
                </a:lnTo>
                <a:lnTo>
                  <a:pt x="608" y="127"/>
                </a:lnTo>
                <a:lnTo>
                  <a:pt x="608" y="127"/>
                </a:lnTo>
                <a:lnTo>
                  <a:pt x="605" y="127"/>
                </a:lnTo>
                <a:lnTo>
                  <a:pt x="599" y="129"/>
                </a:lnTo>
                <a:lnTo>
                  <a:pt x="579" y="140"/>
                </a:lnTo>
                <a:lnTo>
                  <a:pt x="550" y="159"/>
                </a:lnTo>
                <a:lnTo>
                  <a:pt x="512" y="187"/>
                </a:lnTo>
                <a:lnTo>
                  <a:pt x="512" y="187"/>
                </a:lnTo>
                <a:lnTo>
                  <a:pt x="502" y="196"/>
                </a:lnTo>
                <a:lnTo>
                  <a:pt x="493" y="205"/>
                </a:lnTo>
                <a:lnTo>
                  <a:pt x="475" y="224"/>
                </a:lnTo>
                <a:lnTo>
                  <a:pt x="461" y="244"/>
                </a:lnTo>
                <a:lnTo>
                  <a:pt x="449" y="263"/>
                </a:lnTo>
                <a:lnTo>
                  <a:pt x="438" y="281"/>
                </a:lnTo>
                <a:lnTo>
                  <a:pt x="432" y="296"/>
                </a:lnTo>
                <a:lnTo>
                  <a:pt x="426" y="309"/>
                </a:lnTo>
                <a:lnTo>
                  <a:pt x="426" y="309"/>
                </a:lnTo>
                <a:lnTo>
                  <a:pt x="414" y="301"/>
                </a:lnTo>
                <a:lnTo>
                  <a:pt x="385" y="286"/>
                </a:lnTo>
                <a:lnTo>
                  <a:pt x="368" y="277"/>
                </a:lnTo>
                <a:lnTo>
                  <a:pt x="351" y="268"/>
                </a:lnTo>
                <a:lnTo>
                  <a:pt x="333" y="262"/>
                </a:lnTo>
                <a:lnTo>
                  <a:pt x="319" y="258"/>
                </a:lnTo>
                <a:lnTo>
                  <a:pt x="319" y="258"/>
                </a:lnTo>
                <a:lnTo>
                  <a:pt x="308" y="257"/>
                </a:lnTo>
                <a:lnTo>
                  <a:pt x="300" y="257"/>
                </a:lnTo>
                <a:lnTo>
                  <a:pt x="294" y="259"/>
                </a:lnTo>
                <a:lnTo>
                  <a:pt x="289" y="263"/>
                </a:lnTo>
                <a:lnTo>
                  <a:pt x="279" y="273"/>
                </a:lnTo>
                <a:lnTo>
                  <a:pt x="273" y="278"/>
                </a:lnTo>
                <a:lnTo>
                  <a:pt x="264" y="283"/>
                </a:lnTo>
                <a:lnTo>
                  <a:pt x="264" y="283"/>
                </a:lnTo>
                <a:close/>
                <a:moveTo>
                  <a:pt x="16" y="759"/>
                </a:moveTo>
                <a:lnTo>
                  <a:pt x="16" y="759"/>
                </a:lnTo>
                <a:lnTo>
                  <a:pt x="18" y="762"/>
                </a:lnTo>
                <a:lnTo>
                  <a:pt x="21" y="763"/>
                </a:lnTo>
                <a:lnTo>
                  <a:pt x="23" y="764"/>
                </a:lnTo>
                <a:lnTo>
                  <a:pt x="16" y="759"/>
                </a:lnTo>
                <a:close/>
                <a:moveTo>
                  <a:pt x="208" y="299"/>
                </a:moveTo>
                <a:lnTo>
                  <a:pt x="208" y="299"/>
                </a:lnTo>
                <a:lnTo>
                  <a:pt x="208" y="299"/>
                </a:lnTo>
                <a:lnTo>
                  <a:pt x="208" y="299"/>
                </a:lnTo>
                <a:lnTo>
                  <a:pt x="208" y="299"/>
                </a:lnTo>
                <a:lnTo>
                  <a:pt x="208" y="29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40B3868D-2A28-4F2A-978C-38F20D4C556E}"/>
              </a:ext>
            </a:extLst>
          </p:cNvPr>
          <p:cNvSpPr>
            <a:spLocks noEditPoints="1"/>
          </p:cNvSpPr>
          <p:nvPr/>
        </p:nvSpPr>
        <p:spPr bwMode="auto">
          <a:xfrm>
            <a:off x="5988115" y="773705"/>
            <a:ext cx="1521577" cy="1497855"/>
          </a:xfrm>
          <a:custGeom>
            <a:avLst/>
            <a:gdLst>
              <a:gd name="T0" fmla="*/ 341 w 1347"/>
              <a:gd name="T1" fmla="*/ 736 h 1326"/>
              <a:gd name="T2" fmla="*/ 196 w 1347"/>
              <a:gd name="T3" fmla="*/ 699 h 1326"/>
              <a:gd name="T4" fmla="*/ 161 w 1347"/>
              <a:gd name="T5" fmla="*/ 690 h 1326"/>
              <a:gd name="T6" fmla="*/ 196 w 1347"/>
              <a:gd name="T7" fmla="*/ 710 h 1326"/>
              <a:gd name="T8" fmla="*/ 404 w 1347"/>
              <a:gd name="T9" fmla="*/ 801 h 1326"/>
              <a:gd name="T10" fmla="*/ 500 w 1347"/>
              <a:gd name="T11" fmla="*/ 863 h 1326"/>
              <a:gd name="T12" fmla="*/ 503 w 1347"/>
              <a:gd name="T13" fmla="*/ 972 h 1326"/>
              <a:gd name="T14" fmla="*/ 565 w 1347"/>
              <a:gd name="T15" fmla="*/ 1100 h 1326"/>
              <a:gd name="T16" fmla="*/ 556 w 1347"/>
              <a:gd name="T17" fmla="*/ 1182 h 1326"/>
              <a:gd name="T18" fmla="*/ 569 w 1347"/>
              <a:gd name="T19" fmla="*/ 1181 h 1326"/>
              <a:gd name="T20" fmla="*/ 575 w 1347"/>
              <a:gd name="T21" fmla="*/ 1096 h 1326"/>
              <a:gd name="T22" fmla="*/ 529 w 1347"/>
              <a:gd name="T23" fmla="*/ 982 h 1326"/>
              <a:gd name="T24" fmla="*/ 543 w 1347"/>
              <a:gd name="T25" fmla="*/ 1001 h 1326"/>
              <a:gd name="T26" fmla="*/ 631 w 1347"/>
              <a:gd name="T27" fmla="*/ 1046 h 1326"/>
              <a:gd name="T28" fmla="*/ 658 w 1347"/>
              <a:gd name="T29" fmla="*/ 1177 h 1326"/>
              <a:gd name="T30" fmla="*/ 637 w 1347"/>
              <a:gd name="T31" fmla="*/ 1302 h 1326"/>
              <a:gd name="T32" fmla="*/ 670 w 1347"/>
              <a:gd name="T33" fmla="*/ 1177 h 1326"/>
              <a:gd name="T34" fmla="*/ 751 w 1347"/>
              <a:gd name="T35" fmla="*/ 1148 h 1326"/>
              <a:gd name="T36" fmla="*/ 890 w 1347"/>
              <a:gd name="T37" fmla="*/ 1261 h 1326"/>
              <a:gd name="T38" fmla="*/ 953 w 1347"/>
              <a:gd name="T39" fmla="*/ 1272 h 1326"/>
              <a:gd name="T40" fmla="*/ 1070 w 1347"/>
              <a:gd name="T41" fmla="*/ 1326 h 1326"/>
              <a:gd name="T42" fmla="*/ 1099 w 1347"/>
              <a:gd name="T43" fmla="*/ 1306 h 1326"/>
              <a:gd name="T44" fmla="*/ 1209 w 1347"/>
              <a:gd name="T45" fmla="*/ 1254 h 1326"/>
              <a:gd name="T46" fmla="*/ 1238 w 1347"/>
              <a:gd name="T47" fmla="*/ 1209 h 1326"/>
              <a:gd name="T48" fmla="*/ 1236 w 1347"/>
              <a:gd name="T49" fmla="*/ 1146 h 1326"/>
              <a:gd name="T50" fmla="*/ 1293 w 1347"/>
              <a:gd name="T51" fmla="*/ 1129 h 1326"/>
              <a:gd name="T52" fmla="*/ 1344 w 1347"/>
              <a:gd name="T53" fmla="*/ 1062 h 1326"/>
              <a:gd name="T54" fmla="*/ 1337 w 1347"/>
              <a:gd name="T55" fmla="*/ 981 h 1326"/>
              <a:gd name="T56" fmla="*/ 1339 w 1347"/>
              <a:gd name="T57" fmla="*/ 849 h 1326"/>
              <a:gd name="T58" fmla="*/ 1318 w 1347"/>
              <a:gd name="T59" fmla="*/ 756 h 1326"/>
              <a:gd name="T60" fmla="*/ 1274 w 1347"/>
              <a:gd name="T61" fmla="*/ 682 h 1326"/>
              <a:gd name="T62" fmla="*/ 1224 w 1347"/>
              <a:gd name="T63" fmla="*/ 628 h 1326"/>
              <a:gd name="T64" fmla="*/ 1158 w 1347"/>
              <a:gd name="T65" fmla="*/ 590 h 1326"/>
              <a:gd name="T66" fmla="*/ 1103 w 1347"/>
              <a:gd name="T67" fmla="*/ 566 h 1326"/>
              <a:gd name="T68" fmla="*/ 1147 w 1347"/>
              <a:gd name="T69" fmla="*/ 503 h 1326"/>
              <a:gd name="T70" fmla="*/ 1112 w 1347"/>
              <a:gd name="T71" fmla="*/ 245 h 1326"/>
              <a:gd name="T72" fmla="*/ 1093 w 1347"/>
              <a:gd name="T73" fmla="*/ 129 h 1326"/>
              <a:gd name="T74" fmla="*/ 1067 w 1347"/>
              <a:gd name="T75" fmla="*/ 45 h 1326"/>
              <a:gd name="T76" fmla="*/ 972 w 1347"/>
              <a:gd name="T77" fmla="*/ 0 h 1326"/>
              <a:gd name="T78" fmla="*/ 898 w 1347"/>
              <a:gd name="T79" fmla="*/ 24 h 1326"/>
              <a:gd name="T80" fmla="*/ 774 w 1347"/>
              <a:gd name="T81" fmla="*/ 219 h 1326"/>
              <a:gd name="T82" fmla="*/ 661 w 1347"/>
              <a:gd name="T83" fmla="*/ 503 h 1326"/>
              <a:gd name="T84" fmla="*/ 612 w 1347"/>
              <a:gd name="T85" fmla="*/ 794 h 1326"/>
              <a:gd name="T86" fmla="*/ 588 w 1347"/>
              <a:gd name="T87" fmla="*/ 777 h 1326"/>
              <a:gd name="T88" fmla="*/ 571 w 1347"/>
              <a:gd name="T89" fmla="*/ 727 h 1326"/>
              <a:gd name="T90" fmla="*/ 619 w 1347"/>
              <a:gd name="T91" fmla="*/ 589 h 1326"/>
              <a:gd name="T92" fmla="*/ 642 w 1347"/>
              <a:gd name="T93" fmla="*/ 474 h 1326"/>
              <a:gd name="T94" fmla="*/ 629 w 1347"/>
              <a:gd name="T95" fmla="*/ 468 h 1326"/>
              <a:gd name="T96" fmla="*/ 614 w 1347"/>
              <a:gd name="T97" fmla="*/ 572 h 1326"/>
              <a:gd name="T98" fmla="*/ 562 w 1347"/>
              <a:gd name="T99" fmla="*/ 738 h 1326"/>
              <a:gd name="T100" fmla="*/ 537 w 1347"/>
              <a:gd name="T101" fmla="*/ 777 h 1326"/>
              <a:gd name="T102" fmla="*/ 404 w 1347"/>
              <a:gd name="T103" fmla="*/ 691 h 1326"/>
              <a:gd name="T104" fmla="*/ 257 w 1347"/>
              <a:gd name="T105" fmla="*/ 556 h 1326"/>
              <a:gd name="T106" fmla="*/ 53 w 1347"/>
              <a:gd name="T107" fmla="*/ 400 h 1326"/>
              <a:gd name="T108" fmla="*/ 0 w 1347"/>
              <a:gd name="T109" fmla="*/ 363 h 1326"/>
              <a:gd name="T110" fmla="*/ 571 w 1347"/>
              <a:gd name="T111" fmla="*/ 949 h 1326"/>
              <a:gd name="T112" fmla="*/ 528 w 1347"/>
              <a:gd name="T113" fmla="*/ 943 h 1326"/>
              <a:gd name="T114" fmla="*/ 524 w 1347"/>
              <a:gd name="T115" fmla="*/ 805 h 1326"/>
              <a:gd name="T116" fmla="*/ 503 w 1347"/>
              <a:gd name="T117" fmla="*/ 784 h 1326"/>
              <a:gd name="T118" fmla="*/ 532 w 1347"/>
              <a:gd name="T119" fmla="*/ 787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47" h="1326">
                <a:moveTo>
                  <a:pt x="0" y="363"/>
                </a:moveTo>
                <a:lnTo>
                  <a:pt x="0" y="363"/>
                </a:lnTo>
                <a:lnTo>
                  <a:pt x="4" y="369"/>
                </a:lnTo>
                <a:lnTo>
                  <a:pt x="12" y="377"/>
                </a:lnTo>
                <a:lnTo>
                  <a:pt x="37" y="409"/>
                </a:lnTo>
                <a:lnTo>
                  <a:pt x="124" y="505"/>
                </a:lnTo>
                <a:lnTo>
                  <a:pt x="234" y="624"/>
                </a:lnTo>
                <a:lnTo>
                  <a:pt x="341" y="736"/>
                </a:lnTo>
                <a:lnTo>
                  <a:pt x="341" y="736"/>
                </a:lnTo>
                <a:lnTo>
                  <a:pt x="305" y="732"/>
                </a:lnTo>
                <a:lnTo>
                  <a:pt x="290" y="729"/>
                </a:lnTo>
                <a:lnTo>
                  <a:pt x="274" y="724"/>
                </a:lnTo>
                <a:lnTo>
                  <a:pt x="274" y="724"/>
                </a:lnTo>
                <a:lnTo>
                  <a:pt x="220" y="708"/>
                </a:lnTo>
                <a:lnTo>
                  <a:pt x="196" y="699"/>
                </a:lnTo>
                <a:lnTo>
                  <a:pt x="196" y="699"/>
                </a:lnTo>
                <a:lnTo>
                  <a:pt x="195" y="696"/>
                </a:lnTo>
                <a:lnTo>
                  <a:pt x="188" y="691"/>
                </a:lnTo>
                <a:lnTo>
                  <a:pt x="184" y="689"/>
                </a:lnTo>
                <a:lnTo>
                  <a:pt x="177" y="687"/>
                </a:lnTo>
                <a:lnTo>
                  <a:pt x="171" y="686"/>
                </a:lnTo>
                <a:lnTo>
                  <a:pt x="165" y="689"/>
                </a:lnTo>
                <a:lnTo>
                  <a:pt x="165" y="689"/>
                </a:lnTo>
                <a:lnTo>
                  <a:pt x="161" y="690"/>
                </a:lnTo>
                <a:lnTo>
                  <a:pt x="160" y="691"/>
                </a:lnTo>
                <a:lnTo>
                  <a:pt x="160" y="692"/>
                </a:lnTo>
                <a:lnTo>
                  <a:pt x="160" y="694"/>
                </a:lnTo>
                <a:lnTo>
                  <a:pt x="165" y="698"/>
                </a:lnTo>
                <a:lnTo>
                  <a:pt x="171" y="701"/>
                </a:lnTo>
                <a:lnTo>
                  <a:pt x="186" y="706"/>
                </a:lnTo>
                <a:lnTo>
                  <a:pt x="196" y="710"/>
                </a:lnTo>
                <a:lnTo>
                  <a:pt x="196" y="710"/>
                </a:lnTo>
                <a:lnTo>
                  <a:pt x="234" y="722"/>
                </a:lnTo>
                <a:lnTo>
                  <a:pt x="281" y="736"/>
                </a:lnTo>
                <a:lnTo>
                  <a:pt x="281" y="736"/>
                </a:lnTo>
                <a:lnTo>
                  <a:pt x="290" y="737"/>
                </a:lnTo>
                <a:lnTo>
                  <a:pt x="305" y="739"/>
                </a:lnTo>
                <a:lnTo>
                  <a:pt x="346" y="742"/>
                </a:lnTo>
                <a:lnTo>
                  <a:pt x="346" y="742"/>
                </a:lnTo>
                <a:lnTo>
                  <a:pt x="404" y="801"/>
                </a:lnTo>
                <a:lnTo>
                  <a:pt x="422" y="819"/>
                </a:lnTo>
                <a:lnTo>
                  <a:pt x="429" y="827"/>
                </a:lnTo>
                <a:lnTo>
                  <a:pt x="429" y="827"/>
                </a:lnTo>
                <a:lnTo>
                  <a:pt x="445" y="834"/>
                </a:lnTo>
                <a:lnTo>
                  <a:pt x="466" y="843"/>
                </a:lnTo>
                <a:lnTo>
                  <a:pt x="479" y="849"/>
                </a:lnTo>
                <a:lnTo>
                  <a:pt x="490" y="856"/>
                </a:lnTo>
                <a:lnTo>
                  <a:pt x="500" y="863"/>
                </a:lnTo>
                <a:lnTo>
                  <a:pt x="508" y="870"/>
                </a:lnTo>
                <a:lnTo>
                  <a:pt x="508" y="870"/>
                </a:lnTo>
                <a:lnTo>
                  <a:pt x="514" y="914"/>
                </a:lnTo>
                <a:lnTo>
                  <a:pt x="514" y="914"/>
                </a:lnTo>
                <a:lnTo>
                  <a:pt x="520" y="947"/>
                </a:lnTo>
                <a:lnTo>
                  <a:pt x="520" y="947"/>
                </a:lnTo>
                <a:lnTo>
                  <a:pt x="527" y="975"/>
                </a:lnTo>
                <a:lnTo>
                  <a:pt x="503" y="972"/>
                </a:lnTo>
                <a:lnTo>
                  <a:pt x="503" y="972"/>
                </a:lnTo>
                <a:lnTo>
                  <a:pt x="512" y="1004"/>
                </a:lnTo>
                <a:lnTo>
                  <a:pt x="519" y="1028"/>
                </a:lnTo>
                <a:lnTo>
                  <a:pt x="524" y="1038"/>
                </a:lnTo>
                <a:lnTo>
                  <a:pt x="528" y="1046"/>
                </a:lnTo>
                <a:lnTo>
                  <a:pt x="528" y="1046"/>
                </a:lnTo>
                <a:lnTo>
                  <a:pt x="551" y="1077"/>
                </a:lnTo>
                <a:lnTo>
                  <a:pt x="565" y="1100"/>
                </a:lnTo>
                <a:lnTo>
                  <a:pt x="565" y="1100"/>
                </a:lnTo>
                <a:lnTo>
                  <a:pt x="570" y="1119"/>
                </a:lnTo>
                <a:lnTo>
                  <a:pt x="574" y="1132"/>
                </a:lnTo>
                <a:lnTo>
                  <a:pt x="575" y="1140"/>
                </a:lnTo>
                <a:lnTo>
                  <a:pt x="575" y="1140"/>
                </a:lnTo>
                <a:lnTo>
                  <a:pt x="571" y="1151"/>
                </a:lnTo>
                <a:lnTo>
                  <a:pt x="563" y="1167"/>
                </a:lnTo>
                <a:lnTo>
                  <a:pt x="556" y="1182"/>
                </a:lnTo>
                <a:lnTo>
                  <a:pt x="555" y="1189"/>
                </a:lnTo>
                <a:lnTo>
                  <a:pt x="553" y="1191"/>
                </a:lnTo>
                <a:lnTo>
                  <a:pt x="553" y="1191"/>
                </a:lnTo>
                <a:lnTo>
                  <a:pt x="555" y="1192"/>
                </a:lnTo>
                <a:lnTo>
                  <a:pt x="556" y="1194"/>
                </a:lnTo>
                <a:lnTo>
                  <a:pt x="560" y="1192"/>
                </a:lnTo>
                <a:lnTo>
                  <a:pt x="565" y="1187"/>
                </a:lnTo>
                <a:lnTo>
                  <a:pt x="569" y="1181"/>
                </a:lnTo>
                <a:lnTo>
                  <a:pt x="569" y="1181"/>
                </a:lnTo>
                <a:lnTo>
                  <a:pt x="579" y="1154"/>
                </a:lnTo>
                <a:lnTo>
                  <a:pt x="586" y="1137"/>
                </a:lnTo>
                <a:lnTo>
                  <a:pt x="586" y="1137"/>
                </a:lnTo>
                <a:lnTo>
                  <a:pt x="581" y="1116"/>
                </a:lnTo>
                <a:lnTo>
                  <a:pt x="579" y="1102"/>
                </a:lnTo>
                <a:lnTo>
                  <a:pt x="576" y="1099"/>
                </a:lnTo>
                <a:lnTo>
                  <a:pt x="575" y="1096"/>
                </a:lnTo>
                <a:lnTo>
                  <a:pt x="575" y="1096"/>
                </a:lnTo>
                <a:lnTo>
                  <a:pt x="572" y="1094"/>
                </a:lnTo>
                <a:lnTo>
                  <a:pt x="567" y="1086"/>
                </a:lnTo>
                <a:lnTo>
                  <a:pt x="552" y="1063"/>
                </a:lnTo>
                <a:lnTo>
                  <a:pt x="532" y="1032"/>
                </a:lnTo>
                <a:lnTo>
                  <a:pt x="510" y="980"/>
                </a:lnTo>
                <a:lnTo>
                  <a:pt x="529" y="982"/>
                </a:lnTo>
                <a:lnTo>
                  <a:pt x="529" y="982"/>
                </a:lnTo>
                <a:lnTo>
                  <a:pt x="537" y="1010"/>
                </a:lnTo>
                <a:lnTo>
                  <a:pt x="539" y="1019"/>
                </a:lnTo>
                <a:lnTo>
                  <a:pt x="543" y="1024"/>
                </a:lnTo>
                <a:lnTo>
                  <a:pt x="543" y="1024"/>
                </a:lnTo>
                <a:lnTo>
                  <a:pt x="545" y="1024"/>
                </a:lnTo>
                <a:lnTo>
                  <a:pt x="545" y="1021"/>
                </a:lnTo>
                <a:lnTo>
                  <a:pt x="545" y="1014"/>
                </a:lnTo>
                <a:lnTo>
                  <a:pt x="543" y="1001"/>
                </a:lnTo>
                <a:lnTo>
                  <a:pt x="543" y="1001"/>
                </a:lnTo>
                <a:lnTo>
                  <a:pt x="537" y="982"/>
                </a:lnTo>
                <a:lnTo>
                  <a:pt x="594" y="989"/>
                </a:lnTo>
                <a:lnTo>
                  <a:pt x="594" y="989"/>
                </a:lnTo>
                <a:lnTo>
                  <a:pt x="603" y="1006"/>
                </a:lnTo>
                <a:lnTo>
                  <a:pt x="612" y="1023"/>
                </a:lnTo>
                <a:lnTo>
                  <a:pt x="623" y="1038"/>
                </a:lnTo>
                <a:lnTo>
                  <a:pt x="631" y="1046"/>
                </a:lnTo>
                <a:lnTo>
                  <a:pt x="638" y="1053"/>
                </a:lnTo>
                <a:lnTo>
                  <a:pt x="638" y="1053"/>
                </a:lnTo>
                <a:lnTo>
                  <a:pt x="623" y="1066"/>
                </a:lnTo>
                <a:lnTo>
                  <a:pt x="617" y="1072"/>
                </a:lnTo>
                <a:lnTo>
                  <a:pt x="615" y="1075"/>
                </a:lnTo>
                <a:lnTo>
                  <a:pt x="615" y="1075"/>
                </a:lnTo>
                <a:lnTo>
                  <a:pt x="638" y="1128"/>
                </a:lnTo>
                <a:lnTo>
                  <a:pt x="658" y="1177"/>
                </a:lnTo>
                <a:lnTo>
                  <a:pt x="658" y="1276"/>
                </a:lnTo>
                <a:lnTo>
                  <a:pt x="658" y="1276"/>
                </a:lnTo>
                <a:lnTo>
                  <a:pt x="645" y="1287"/>
                </a:lnTo>
                <a:lnTo>
                  <a:pt x="636" y="1296"/>
                </a:lnTo>
                <a:lnTo>
                  <a:pt x="633" y="1300"/>
                </a:lnTo>
                <a:lnTo>
                  <a:pt x="633" y="1301"/>
                </a:lnTo>
                <a:lnTo>
                  <a:pt x="633" y="1301"/>
                </a:lnTo>
                <a:lnTo>
                  <a:pt x="637" y="1302"/>
                </a:lnTo>
                <a:lnTo>
                  <a:pt x="642" y="1302"/>
                </a:lnTo>
                <a:lnTo>
                  <a:pt x="647" y="1301"/>
                </a:lnTo>
                <a:lnTo>
                  <a:pt x="650" y="1300"/>
                </a:lnTo>
                <a:lnTo>
                  <a:pt x="652" y="1297"/>
                </a:lnTo>
                <a:lnTo>
                  <a:pt x="652" y="1297"/>
                </a:lnTo>
                <a:lnTo>
                  <a:pt x="661" y="1286"/>
                </a:lnTo>
                <a:lnTo>
                  <a:pt x="666" y="1280"/>
                </a:lnTo>
                <a:lnTo>
                  <a:pt x="670" y="1177"/>
                </a:lnTo>
                <a:lnTo>
                  <a:pt x="627" y="1075"/>
                </a:lnTo>
                <a:lnTo>
                  <a:pt x="647" y="1059"/>
                </a:lnTo>
                <a:lnTo>
                  <a:pt x="648" y="1061"/>
                </a:lnTo>
                <a:lnTo>
                  <a:pt x="648" y="1061"/>
                </a:lnTo>
                <a:lnTo>
                  <a:pt x="665" y="1073"/>
                </a:lnTo>
                <a:lnTo>
                  <a:pt x="681" y="1087"/>
                </a:lnTo>
                <a:lnTo>
                  <a:pt x="717" y="1118"/>
                </a:lnTo>
                <a:lnTo>
                  <a:pt x="751" y="1148"/>
                </a:lnTo>
                <a:lnTo>
                  <a:pt x="767" y="1161"/>
                </a:lnTo>
                <a:lnTo>
                  <a:pt x="782" y="1173"/>
                </a:lnTo>
                <a:lnTo>
                  <a:pt x="782" y="1173"/>
                </a:lnTo>
                <a:lnTo>
                  <a:pt x="799" y="1186"/>
                </a:lnTo>
                <a:lnTo>
                  <a:pt x="817" y="1201"/>
                </a:lnTo>
                <a:lnTo>
                  <a:pt x="853" y="1233"/>
                </a:lnTo>
                <a:lnTo>
                  <a:pt x="872" y="1248"/>
                </a:lnTo>
                <a:lnTo>
                  <a:pt x="890" y="1261"/>
                </a:lnTo>
                <a:lnTo>
                  <a:pt x="907" y="1271"/>
                </a:lnTo>
                <a:lnTo>
                  <a:pt x="914" y="1273"/>
                </a:lnTo>
                <a:lnTo>
                  <a:pt x="920" y="1276"/>
                </a:lnTo>
                <a:lnTo>
                  <a:pt x="920" y="1276"/>
                </a:lnTo>
                <a:lnTo>
                  <a:pt x="932" y="1276"/>
                </a:lnTo>
                <a:lnTo>
                  <a:pt x="939" y="1276"/>
                </a:lnTo>
                <a:lnTo>
                  <a:pt x="950" y="1273"/>
                </a:lnTo>
                <a:lnTo>
                  <a:pt x="953" y="1272"/>
                </a:lnTo>
                <a:lnTo>
                  <a:pt x="960" y="1273"/>
                </a:lnTo>
                <a:lnTo>
                  <a:pt x="967" y="1276"/>
                </a:lnTo>
                <a:lnTo>
                  <a:pt x="979" y="1282"/>
                </a:lnTo>
                <a:lnTo>
                  <a:pt x="979" y="1282"/>
                </a:lnTo>
                <a:lnTo>
                  <a:pt x="1009" y="1299"/>
                </a:lnTo>
                <a:lnTo>
                  <a:pt x="1039" y="1313"/>
                </a:lnTo>
                <a:lnTo>
                  <a:pt x="1070" y="1326"/>
                </a:lnTo>
                <a:lnTo>
                  <a:pt x="1070" y="1326"/>
                </a:lnTo>
                <a:lnTo>
                  <a:pt x="1075" y="1315"/>
                </a:lnTo>
                <a:lnTo>
                  <a:pt x="1077" y="1307"/>
                </a:lnTo>
                <a:lnTo>
                  <a:pt x="1080" y="1305"/>
                </a:lnTo>
                <a:lnTo>
                  <a:pt x="1081" y="1305"/>
                </a:lnTo>
                <a:lnTo>
                  <a:pt x="1081" y="1305"/>
                </a:lnTo>
                <a:lnTo>
                  <a:pt x="1086" y="1306"/>
                </a:lnTo>
                <a:lnTo>
                  <a:pt x="1091" y="1306"/>
                </a:lnTo>
                <a:lnTo>
                  <a:pt x="1099" y="1306"/>
                </a:lnTo>
                <a:lnTo>
                  <a:pt x="1109" y="1305"/>
                </a:lnTo>
                <a:lnTo>
                  <a:pt x="1120" y="1301"/>
                </a:lnTo>
                <a:lnTo>
                  <a:pt x="1136" y="1294"/>
                </a:lnTo>
                <a:lnTo>
                  <a:pt x="1153" y="1282"/>
                </a:lnTo>
                <a:lnTo>
                  <a:pt x="1153" y="1282"/>
                </a:lnTo>
                <a:lnTo>
                  <a:pt x="1174" y="1271"/>
                </a:lnTo>
                <a:lnTo>
                  <a:pt x="1193" y="1262"/>
                </a:lnTo>
                <a:lnTo>
                  <a:pt x="1209" y="1254"/>
                </a:lnTo>
                <a:lnTo>
                  <a:pt x="1224" y="1248"/>
                </a:lnTo>
                <a:lnTo>
                  <a:pt x="1247" y="1240"/>
                </a:lnTo>
                <a:lnTo>
                  <a:pt x="1253" y="1238"/>
                </a:lnTo>
                <a:lnTo>
                  <a:pt x="1256" y="1235"/>
                </a:lnTo>
                <a:lnTo>
                  <a:pt x="1256" y="1235"/>
                </a:lnTo>
                <a:lnTo>
                  <a:pt x="1253" y="1230"/>
                </a:lnTo>
                <a:lnTo>
                  <a:pt x="1246" y="1221"/>
                </a:lnTo>
                <a:lnTo>
                  <a:pt x="1238" y="1209"/>
                </a:lnTo>
                <a:lnTo>
                  <a:pt x="1229" y="1194"/>
                </a:lnTo>
                <a:lnTo>
                  <a:pt x="1227" y="1186"/>
                </a:lnTo>
                <a:lnTo>
                  <a:pt x="1224" y="1178"/>
                </a:lnTo>
                <a:lnTo>
                  <a:pt x="1223" y="1171"/>
                </a:lnTo>
                <a:lnTo>
                  <a:pt x="1223" y="1163"/>
                </a:lnTo>
                <a:lnTo>
                  <a:pt x="1225" y="1157"/>
                </a:lnTo>
                <a:lnTo>
                  <a:pt x="1229" y="1151"/>
                </a:lnTo>
                <a:lnTo>
                  <a:pt x="1236" y="1146"/>
                </a:lnTo>
                <a:lnTo>
                  <a:pt x="1244" y="1140"/>
                </a:lnTo>
                <a:lnTo>
                  <a:pt x="1244" y="1140"/>
                </a:lnTo>
                <a:lnTo>
                  <a:pt x="1262" y="1134"/>
                </a:lnTo>
                <a:lnTo>
                  <a:pt x="1274" y="1133"/>
                </a:lnTo>
                <a:lnTo>
                  <a:pt x="1281" y="1132"/>
                </a:lnTo>
                <a:lnTo>
                  <a:pt x="1286" y="1133"/>
                </a:lnTo>
                <a:lnTo>
                  <a:pt x="1289" y="1133"/>
                </a:lnTo>
                <a:lnTo>
                  <a:pt x="1293" y="1129"/>
                </a:lnTo>
                <a:lnTo>
                  <a:pt x="1303" y="1111"/>
                </a:lnTo>
                <a:lnTo>
                  <a:pt x="1303" y="1111"/>
                </a:lnTo>
                <a:lnTo>
                  <a:pt x="1312" y="1099"/>
                </a:lnTo>
                <a:lnTo>
                  <a:pt x="1319" y="1089"/>
                </a:lnTo>
                <a:lnTo>
                  <a:pt x="1327" y="1081"/>
                </a:lnTo>
                <a:lnTo>
                  <a:pt x="1334" y="1075"/>
                </a:lnTo>
                <a:lnTo>
                  <a:pt x="1341" y="1068"/>
                </a:lnTo>
                <a:lnTo>
                  <a:pt x="1344" y="1062"/>
                </a:lnTo>
                <a:lnTo>
                  <a:pt x="1347" y="1056"/>
                </a:lnTo>
                <a:lnTo>
                  <a:pt x="1347" y="1046"/>
                </a:lnTo>
                <a:lnTo>
                  <a:pt x="1347" y="1046"/>
                </a:lnTo>
                <a:lnTo>
                  <a:pt x="1343" y="1027"/>
                </a:lnTo>
                <a:lnTo>
                  <a:pt x="1339" y="1010"/>
                </a:lnTo>
                <a:lnTo>
                  <a:pt x="1338" y="1001"/>
                </a:lnTo>
                <a:lnTo>
                  <a:pt x="1337" y="992"/>
                </a:lnTo>
                <a:lnTo>
                  <a:pt x="1337" y="981"/>
                </a:lnTo>
                <a:lnTo>
                  <a:pt x="1339" y="970"/>
                </a:lnTo>
                <a:lnTo>
                  <a:pt x="1339" y="970"/>
                </a:lnTo>
                <a:lnTo>
                  <a:pt x="1342" y="956"/>
                </a:lnTo>
                <a:lnTo>
                  <a:pt x="1343" y="943"/>
                </a:lnTo>
                <a:lnTo>
                  <a:pt x="1343" y="919"/>
                </a:lnTo>
                <a:lnTo>
                  <a:pt x="1339" y="863"/>
                </a:lnTo>
                <a:lnTo>
                  <a:pt x="1339" y="863"/>
                </a:lnTo>
                <a:lnTo>
                  <a:pt x="1339" y="849"/>
                </a:lnTo>
                <a:lnTo>
                  <a:pt x="1341" y="838"/>
                </a:lnTo>
                <a:lnTo>
                  <a:pt x="1344" y="820"/>
                </a:lnTo>
                <a:lnTo>
                  <a:pt x="1344" y="811"/>
                </a:lnTo>
                <a:lnTo>
                  <a:pt x="1343" y="801"/>
                </a:lnTo>
                <a:lnTo>
                  <a:pt x="1338" y="789"/>
                </a:lnTo>
                <a:lnTo>
                  <a:pt x="1328" y="772"/>
                </a:lnTo>
                <a:lnTo>
                  <a:pt x="1328" y="772"/>
                </a:lnTo>
                <a:lnTo>
                  <a:pt x="1318" y="756"/>
                </a:lnTo>
                <a:lnTo>
                  <a:pt x="1310" y="743"/>
                </a:lnTo>
                <a:lnTo>
                  <a:pt x="1299" y="729"/>
                </a:lnTo>
                <a:lnTo>
                  <a:pt x="1291" y="722"/>
                </a:lnTo>
                <a:lnTo>
                  <a:pt x="1287" y="717"/>
                </a:lnTo>
                <a:lnTo>
                  <a:pt x="1285" y="710"/>
                </a:lnTo>
                <a:lnTo>
                  <a:pt x="1285" y="710"/>
                </a:lnTo>
                <a:lnTo>
                  <a:pt x="1279" y="696"/>
                </a:lnTo>
                <a:lnTo>
                  <a:pt x="1274" y="682"/>
                </a:lnTo>
                <a:lnTo>
                  <a:pt x="1270" y="676"/>
                </a:lnTo>
                <a:lnTo>
                  <a:pt x="1265" y="670"/>
                </a:lnTo>
                <a:lnTo>
                  <a:pt x="1257" y="662"/>
                </a:lnTo>
                <a:lnTo>
                  <a:pt x="1248" y="656"/>
                </a:lnTo>
                <a:lnTo>
                  <a:pt x="1248" y="656"/>
                </a:lnTo>
                <a:lnTo>
                  <a:pt x="1239" y="648"/>
                </a:lnTo>
                <a:lnTo>
                  <a:pt x="1233" y="641"/>
                </a:lnTo>
                <a:lnTo>
                  <a:pt x="1224" y="628"/>
                </a:lnTo>
                <a:lnTo>
                  <a:pt x="1220" y="622"/>
                </a:lnTo>
                <a:lnTo>
                  <a:pt x="1214" y="615"/>
                </a:lnTo>
                <a:lnTo>
                  <a:pt x="1205" y="608"/>
                </a:lnTo>
                <a:lnTo>
                  <a:pt x="1194" y="600"/>
                </a:lnTo>
                <a:lnTo>
                  <a:pt x="1194" y="600"/>
                </a:lnTo>
                <a:lnTo>
                  <a:pt x="1186" y="598"/>
                </a:lnTo>
                <a:lnTo>
                  <a:pt x="1177" y="594"/>
                </a:lnTo>
                <a:lnTo>
                  <a:pt x="1158" y="590"/>
                </a:lnTo>
                <a:lnTo>
                  <a:pt x="1137" y="587"/>
                </a:lnTo>
                <a:lnTo>
                  <a:pt x="1114" y="586"/>
                </a:lnTo>
                <a:lnTo>
                  <a:pt x="1079" y="585"/>
                </a:lnTo>
                <a:lnTo>
                  <a:pt x="1063" y="586"/>
                </a:lnTo>
                <a:lnTo>
                  <a:pt x="1063" y="586"/>
                </a:lnTo>
                <a:lnTo>
                  <a:pt x="1075" y="581"/>
                </a:lnTo>
                <a:lnTo>
                  <a:pt x="1088" y="575"/>
                </a:lnTo>
                <a:lnTo>
                  <a:pt x="1103" y="566"/>
                </a:lnTo>
                <a:lnTo>
                  <a:pt x="1118" y="555"/>
                </a:lnTo>
                <a:lnTo>
                  <a:pt x="1124" y="547"/>
                </a:lnTo>
                <a:lnTo>
                  <a:pt x="1131" y="539"/>
                </a:lnTo>
                <a:lnTo>
                  <a:pt x="1137" y="532"/>
                </a:lnTo>
                <a:lnTo>
                  <a:pt x="1142" y="523"/>
                </a:lnTo>
                <a:lnTo>
                  <a:pt x="1144" y="513"/>
                </a:lnTo>
                <a:lnTo>
                  <a:pt x="1147" y="503"/>
                </a:lnTo>
                <a:lnTo>
                  <a:pt x="1147" y="503"/>
                </a:lnTo>
                <a:lnTo>
                  <a:pt x="1147" y="480"/>
                </a:lnTo>
                <a:lnTo>
                  <a:pt x="1147" y="457"/>
                </a:lnTo>
                <a:lnTo>
                  <a:pt x="1143" y="433"/>
                </a:lnTo>
                <a:lnTo>
                  <a:pt x="1139" y="409"/>
                </a:lnTo>
                <a:lnTo>
                  <a:pt x="1131" y="360"/>
                </a:lnTo>
                <a:lnTo>
                  <a:pt x="1122" y="309"/>
                </a:lnTo>
                <a:lnTo>
                  <a:pt x="1122" y="309"/>
                </a:lnTo>
                <a:lnTo>
                  <a:pt x="1112" y="245"/>
                </a:lnTo>
                <a:lnTo>
                  <a:pt x="1110" y="228"/>
                </a:lnTo>
                <a:lnTo>
                  <a:pt x="1110" y="214"/>
                </a:lnTo>
                <a:lnTo>
                  <a:pt x="1110" y="214"/>
                </a:lnTo>
                <a:lnTo>
                  <a:pt x="1109" y="204"/>
                </a:lnTo>
                <a:lnTo>
                  <a:pt x="1108" y="194"/>
                </a:lnTo>
                <a:lnTo>
                  <a:pt x="1101" y="167"/>
                </a:lnTo>
                <a:lnTo>
                  <a:pt x="1095" y="141"/>
                </a:lnTo>
                <a:lnTo>
                  <a:pt x="1093" y="129"/>
                </a:lnTo>
                <a:lnTo>
                  <a:pt x="1093" y="119"/>
                </a:lnTo>
                <a:lnTo>
                  <a:pt x="1093" y="119"/>
                </a:lnTo>
                <a:lnTo>
                  <a:pt x="1093" y="100"/>
                </a:lnTo>
                <a:lnTo>
                  <a:pt x="1093" y="90"/>
                </a:lnTo>
                <a:lnTo>
                  <a:pt x="1090" y="80"/>
                </a:lnTo>
                <a:lnTo>
                  <a:pt x="1086" y="69"/>
                </a:lnTo>
                <a:lnTo>
                  <a:pt x="1079" y="56"/>
                </a:lnTo>
                <a:lnTo>
                  <a:pt x="1067" y="45"/>
                </a:lnTo>
                <a:lnTo>
                  <a:pt x="1052" y="32"/>
                </a:lnTo>
                <a:lnTo>
                  <a:pt x="1052" y="32"/>
                </a:lnTo>
                <a:lnTo>
                  <a:pt x="1034" y="19"/>
                </a:lnTo>
                <a:lnTo>
                  <a:pt x="1017" y="10"/>
                </a:lnTo>
                <a:lnTo>
                  <a:pt x="999" y="4"/>
                </a:lnTo>
                <a:lnTo>
                  <a:pt x="990" y="2"/>
                </a:lnTo>
                <a:lnTo>
                  <a:pt x="981" y="0"/>
                </a:lnTo>
                <a:lnTo>
                  <a:pt x="972" y="0"/>
                </a:lnTo>
                <a:lnTo>
                  <a:pt x="962" y="0"/>
                </a:lnTo>
                <a:lnTo>
                  <a:pt x="953" y="2"/>
                </a:lnTo>
                <a:lnTo>
                  <a:pt x="943" y="4"/>
                </a:lnTo>
                <a:lnTo>
                  <a:pt x="934" y="7"/>
                </a:lnTo>
                <a:lnTo>
                  <a:pt x="924" y="10"/>
                </a:lnTo>
                <a:lnTo>
                  <a:pt x="903" y="21"/>
                </a:lnTo>
                <a:lnTo>
                  <a:pt x="903" y="21"/>
                </a:lnTo>
                <a:lnTo>
                  <a:pt x="898" y="24"/>
                </a:lnTo>
                <a:lnTo>
                  <a:pt x="891" y="29"/>
                </a:lnTo>
                <a:lnTo>
                  <a:pt x="877" y="45"/>
                </a:lnTo>
                <a:lnTo>
                  <a:pt x="862" y="65"/>
                </a:lnTo>
                <a:lnTo>
                  <a:pt x="846" y="90"/>
                </a:lnTo>
                <a:lnTo>
                  <a:pt x="828" y="118"/>
                </a:lnTo>
                <a:lnTo>
                  <a:pt x="810" y="150"/>
                </a:lnTo>
                <a:lnTo>
                  <a:pt x="791" y="184"/>
                </a:lnTo>
                <a:lnTo>
                  <a:pt x="774" y="219"/>
                </a:lnTo>
                <a:lnTo>
                  <a:pt x="738" y="293"/>
                </a:lnTo>
                <a:lnTo>
                  <a:pt x="708" y="363"/>
                </a:lnTo>
                <a:lnTo>
                  <a:pt x="694" y="398"/>
                </a:lnTo>
                <a:lnTo>
                  <a:pt x="682" y="428"/>
                </a:lnTo>
                <a:lnTo>
                  <a:pt x="674" y="456"/>
                </a:lnTo>
                <a:lnTo>
                  <a:pt x="666" y="480"/>
                </a:lnTo>
                <a:lnTo>
                  <a:pt x="666" y="480"/>
                </a:lnTo>
                <a:lnTo>
                  <a:pt x="661" y="503"/>
                </a:lnTo>
                <a:lnTo>
                  <a:pt x="656" y="527"/>
                </a:lnTo>
                <a:lnTo>
                  <a:pt x="648" y="579"/>
                </a:lnTo>
                <a:lnTo>
                  <a:pt x="642" y="630"/>
                </a:lnTo>
                <a:lnTo>
                  <a:pt x="637" y="681"/>
                </a:lnTo>
                <a:lnTo>
                  <a:pt x="632" y="761"/>
                </a:lnTo>
                <a:lnTo>
                  <a:pt x="629" y="794"/>
                </a:lnTo>
                <a:lnTo>
                  <a:pt x="612" y="794"/>
                </a:lnTo>
                <a:lnTo>
                  <a:pt x="612" y="794"/>
                </a:lnTo>
                <a:lnTo>
                  <a:pt x="613" y="792"/>
                </a:lnTo>
                <a:lnTo>
                  <a:pt x="614" y="787"/>
                </a:lnTo>
                <a:lnTo>
                  <a:pt x="613" y="786"/>
                </a:lnTo>
                <a:lnTo>
                  <a:pt x="610" y="784"/>
                </a:lnTo>
                <a:lnTo>
                  <a:pt x="607" y="781"/>
                </a:lnTo>
                <a:lnTo>
                  <a:pt x="600" y="780"/>
                </a:lnTo>
                <a:lnTo>
                  <a:pt x="600" y="780"/>
                </a:lnTo>
                <a:lnTo>
                  <a:pt x="588" y="777"/>
                </a:lnTo>
                <a:lnTo>
                  <a:pt x="577" y="779"/>
                </a:lnTo>
                <a:lnTo>
                  <a:pt x="569" y="780"/>
                </a:lnTo>
                <a:lnTo>
                  <a:pt x="569" y="780"/>
                </a:lnTo>
                <a:lnTo>
                  <a:pt x="567" y="779"/>
                </a:lnTo>
                <a:lnTo>
                  <a:pt x="565" y="777"/>
                </a:lnTo>
                <a:lnTo>
                  <a:pt x="565" y="777"/>
                </a:lnTo>
                <a:lnTo>
                  <a:pt x="569" y="743"/>
                </a:lnTo>
                <a:lnTo>
                  <a:pt x="571" y="727"/>
                </a:lnTo>
                <a:lnTo>
                  <a:pt x="575" y="714"/>
                </a:lnTo>
                <a:lnTo>
                  <a:pt x="575" y="714"/>
                </a:lnTo>
                <a:lnTo>
                  <a:pt x="582" y="694"/>
                </a:lnTo>
                <a:lnTo>
                  <a:pt x="594" y="661"/>
                </a:lnTo>
                <a:lnTo>
                  <a:pt x="605" y="627"/>
                </a:lnTo>
                <a:lnTo>
                  <a:pt x="615" y="600"/>
                </a:lnTo>
                <a:lnTo>
                  <a:pt x="615" y="600"/>
                </a:lnTo>
                <a:lnTo>
                  <a:pt x="619" y="589"/>
                </a:lnTo>
                <a:lnTo>
                  <a:pt x="623" y="574"/>
                </a:lnTo>
                <a:lnTo>
                  <a:pt x="629" y="539"/>
                </a:lnTo>
                <a:lnTo>
                  <a:pt x="632" y="510"/>
                </a:lnTo>
                <a:lnTo>
                  <a:pt x="633" y="499"/>
                </a:lnTo>
                <a:lnTo>
                  <a:pt x="633" y="499"/>
                </a:lnTo>
                <a:lnTo>
                  <a:pt x="636" y="493"/>
                </a:lnTo>
                <a:lnTo>
                  <a:pt x="641" y="480"/>
                </a:lnTo>
                <a:lnTo>
                  <a:pt x="642" y="474"/>
                </a:lnTo>
                <a:lnTo>
                  <a:pt x="642" y="467"/>
                </a:lnTo>
                <a:lnTo>
                  <a:pt x="641" y="463"/>
                </a:lnTo>
                <a:lnTo>
                  <a:pt x="639" y="462"/>
                </a:lnTo>
                <a:lnTo>
                  <a:pt x="637" y="462"/>
                </a:lnTo>
                <a:lnTo>
                  <a:pt x="637" y="462"/>
                </a:lnTo>
                <a:lnTo>
                  <a:pt x="634" y="462"/>
                </a:lnTo>
                <a:lnTo>
                  <a:pt x="633" y="463"/>
                </a:lnTo>
                <a:lnTo>
                  <a:pt x="629" y="468"/>
                </a:lnTo>
                <a:lnTo>
                  <a:pt x="627" y="474"/>
                </a:lnTo>
                <a:lnTo>
                  <a:pt x="626" y="481"/>
                </a:lnTo>
                <a:lnTo>
                  <a:pt x="623" y="493"/>
                </a:lnTo>
                <a:lnTo>
                  <a:pt x="623" y="499"/>
                </a:lnTo>
                <a:lnTo>
                  <a:pt x="623" y="499"/>
                </a:lnTo>
                <a:lnTo>
                  <a:pt x="619" y="534"/>
                </a:lnTo>
                <a:lnTo>
                  <a:pt x="615" y="562"/>
                </a:lnTo>
                <a:lnTo>
                  <a:pt x="614" y="572"/>
                </a:lnTo>
                <a:lnTo>
                  <a:pt x="612" y="579"/>
                </a:lnTo>
                <a:lnTo>
                  <a:pt x="612" y="579"/>
                </a:lnTo>
                <a:lnTo>
                  <a:pt x="590" y="644"/>
                </a:lnTo>
                <a:lnTo>
                  <a:pt x="576" y="687"/>
                </a:lnTo>
                <a:lnTo>
                  <a:pt x="569" y="710"/>
                </a:lnTo>
                <a:lnTo>
                  <a:pt x="569" y="710"/>
                </a:lnTo>
                <a:lnTo>
                  <a:pt x="565" y="720"/>
                </a:lnTo>
                <a:lnTo>
                  <a:pt x="562" y="738"/>
                </a:lnTo>
                <a:lnTo>
                  <a:pt x="556" y="776"/>
                </a:lnTo>
                <a:lnTo>
                  <a:pt x="553" y="776"/>
                </a:lnTo>
                <a:lnTo>
                  <a:pt x="553" y="776"/>
                </a:lnTo>
                <a:lnTo>
                  <a:pt x="546" y="775"/>
                </a:lnTo>
                <a:lnTo>
                  <a:pt x="541" y="775"/>
                </a:lnTo>
                <a:lnTo>
                  <a:pt x="538" y="775"/>
                </a:lnTo>
                <a:lnTo>
                  <a:pt x="537" y="777"/>
                </a:lnTo>
                <a:lnTo>
                  <a:pt x="537" y="777"/>
                </a:lnTo>
                <a:lnTo>
                  <a:pt x="514" y="768"/>
                </a:lnTo>
                <a:lnTo>
                  <a:pt x="498" y="762"/>
                </a:lnTo>
                <a:lnTo>
                  <a:pt x="479" y="757"/>
                </a:lnTo>
                <a:lnTo>
                  <a:pt x="479" y="757"/>
                </a:lnTo>
                <a:lnTo>
                  <a:pt x="461" y="741"/>
                </a:lnTo>
                <a:lnTo>
                  <a:pt x="442" y="723"/>
                </a:lnTo>
                <a:lnTo>
                  <a:pt x="404" y="691"/>
                </a:lnTo>
                <a:lnTo>
                  <a:pt x="404" y="691"/>
                </a:lnTo>
                <a:lnTo>
                  <a:pt x="371" y="665"/>
                </a:lnTo>
                <a:lnTo>
                  <a:pt x="336" y="634"/>
                </a:lnTo>
                <a:lnTo>
                  <a:pt x="301" y="601"/>
                </a:lnTo>
                <a:lnTo>
                  <a:pt x="286" y="586"/>
                </a:lnTo>
                <a:lnTo>
                  <a:pt x="274" y="571"/>
                </a:lnTo>
                <a:lnTo>
                  <a:pt x="274" y="571"/>
                </a:lnTo>
                <a:lnTo>
                  <a:pt x="266" y="563"/>
                </a:lnTo>
                <a:lnTo>
                  <a:pt x="257" y="556"/>
                </a:lnTo>
                <a:lnTo>
                  <a:pt x="234" y="537"/>
                </a:lnTo>
                <a:lnTo>
                  <a:pt x="207" y="517"/>
                </a:lnTo>
                <a:lnTo>
                  <a:pt x="177" y="496"/>
                </a:lnTo>
                <a:lnTo>
                  <a:pt x="120" y="456"/>
                </a:lnTo>
                <a:lnTo>
                  <a:pt x="98" y="439"/>
                </a:lnTo>
                <a:lnTo>
                  <a:pt x="80" y="425"/>
                </a:lnTo>
                <a:lnTo>
                  <a:pt x="80" y="425"/>
                </a:lnTo>
                <a:lnTo>
                  <a:pt x="53" y="400"/>
                </a:lnTo>
                <a:lnTo>
                  <a:pt x="26" y="376"/>
                </a:lnTo>
                <a:lnTo>
                  <a:pt x="14" y="367"/>
                </a:lnTo>
                <a:lnTo>
                  <a:pt x="7" y="362"/>
                </a:lnTo>
                <a:lnTo>
                  <a:pt x="3" y="361"/>
                </a:lnTo>
                <a:lnTo>
                  <a:pt x="2" y="360"/>
                </a:lnTo>
                <a:lnTo>
                  <a:pt x="0" y="361"/>
                </a:lnTo>
                <a:lnTo>
                  <a:pt x="0" y="363"/>
                </a:lnTo>
                <a:lnTo>
                  <a:pt x="0" y="363"/>
                </a:lnTo>
                <a:close/>
                <a:moveTo>
                  <a:pt x="522" y="897"/>
                </a:moveTo>
                <a:lnTo>
                  <a:pt x="522" y="897"/>
                </a:lnTo>
                <a:lnTo>
                  <a:pt x="527" y="904"/>
                </a:lnTo>
                <a:lnTo>
                  <a:pt x="533" y="910"/>
                </a:lnTo>
                <a:lnTo>
                  <a:pt x="547" y="923"/>
                </a:lnTo>
                <a:lnTo>
                  <a:pt x="555" y="930"/>
                </a:lnTo>
                <a:lnTo>
                  <a:pt x="562" y="939"/>
                </a:lnTo>
                <a:lnTo>
                  <a:pt x="571" y="949"/>
                </a:lnTo>
                <a:lnTo>
                  <a:pt x="579" y="962"/>
                </a:lnTo>
                <a:lnTo>
                  <a:pt x="579" y="962"/>
                </a:lnTo>
                <a:lnTo>
                  <a:pt x="589" y="978"/>
                </a:lnTo>
                <a:lnTo>
                  <a:pt x="589" y="978"/>
                </a:lnTo>
                <a:lnTo>
                  <a:pt x="536" y="975"/>
                </a:lnTo>
                <a:lnTo>
                  <a:pt x="536" y="975"/>
                </a:lnTo>
                <a:lnTo>
                  <a:pt x="531" y="954"/>
                </a:lnTo>
                <a:lnTo>
                  <a:pt x="528" y="943"/>
                </a:lnTo>
                <a:lnTo>
                  <a:pt x="528" y="943"/>
                </a:lnTo>
                <a:lnTo>
                  <a:pt x="528" y="937"/>
                </a:lnTo>
                <a:lnTo>
                  <a:pt x="527" y="925"/>
                </a:lnTo>
                <a:lnTo>
                  <a:pt x="524" y="910"/>
                </a:lnTo>
                <a:lnTo>
                  <a:pt x="522" y="897"/>
                </a:lnTo>
                <a:close/>
                <a:moveTo>
                  <a:pt x="532" y="787"/>
                </a:moveTo>
                <a:lnTo>
                  <a:pt x="532" y="787"/>
                </a:lnTo>
                <a:lnTo>
                  <a:pt x="524" y="805"/>
                </a:lnTo>
                <a:lnTo>
                  <a:pt x="524" y="805"/>
                </a:lnTo>
                <a:lnTo>
                  <a:pt x="526" y="808"/>
                </a:lnTo>
                <a:lnTo>
                  <a:pt x="526" y="811"/>
                </a:lnTo>
                <a:lnTo>
                  <a:pt x="524" y="811"/>
                </a:lnTo>
                <a:lnTo>
                  <a:pt x="522" y="810"/>
                </a:lnTo>
                <a:lnTo>
                  <a:pt x="514" y="798"/>
                </a:lnTo>
                <a:lnTo>
                  <a:pt x="514" y="798"/>
                </a:lnTo>
                <a:lnTo>
                  <a:pt x="503" y="784"/>
                </a:lnTo>
                <a:lnTo>
                  <a:pt x="488" y="766"/>
                </a:lnTo>
                <a:lnTo>
                  <a:pt x="488" y="766"/>
                </a:lnTo>
                <a:lnTo>
                  <a:pt x="491" y="767"/>
                </a:lnTo>
                <a:lnTo>
                  <a:pt x="495" y="768"/>
                </a:lnTo>
                <a:lnTo>
                  <a:pt x="495" y="768"/>
                </a:lnTo>
                <a:lnTo>
                  <a:pt x="513" y="777"/>
                </a:lnTo>
                <a:lnTo>
                  <a:pt x="532" y="787"/>
                </a:lnTo>
                <a:lnTo>
                  <a:pt x="532" y="78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C85F8951-D84C-4AB9-83F8-F57E8C3969E7}"/>
              </a:ext>
            </a:extLst>
          </p:cNvPr>
          <p:cNvSpPr>
            <a:spLocks noEditPoints="1"/>
          </p:cNvSpPr>
          <p:nvPr/>
        </p:nvSpPr>
        <p:spPr bwMode="auto">
          <a:xfrm>
            <a:off x="4223860" y="4815837"/>
            <a:ext cx="1514449" cy="1614195"/>
          </a:xfrm>
          <a:custGeom>
            <a:avLst/>
            <a:gdLst>
              <a:gd name="T0" fmla="*/ 398 w 1078"/>
              <a:gd name="T1" fmla="*/ 120 h 1149"/>
              <a:gd name="T2" fmla="*/ 136 w 1078"/>
              <a:gd name="T3" fmla="*/ 7 h 1149"/>
              <a:gd name="T4" fmla="*/ 12 w 1078"/>
              <a:gd name="T5" fmla="*/ 30 h 1149"/>
              <a:gd name="T6" fmla="*/ 33 w 1078"/>
              <a:gd name="T7" fmla="*/ 167 h 1149"/>
              <a:gd name="T8" fmla="*/ 189 w 1078"/>
              <a:gd name="T9" fmla="*/ 569 h 1149"/>
              <a:gd name="T10" fmla="*/ 281 w 1078"/>
              <a:gd name="T11" fmla="*/ 630 h 1149"/>
              <a:gd name="T12" fmla="*/ 315 w 1078"/>
              <a:gd name="T13" fmla="*/ 683 h 1149"/>
              <a:gd name="T14" fmla="*/ 133 w 1078"/>
              <a:gd name="T15" fmla="*/ 779 h 1149"/>
              <a:gd name="T16" fmla="*/ 156 w 1078"/>
              <a:gd name="T17" fmla="*/ 826 h 1149"/>
              <a:gd name="T18" fmla="*/ 145 w 1078"/>
              <a:gd name="T19" fmla="*/ 861 h 1149"/>
              <a:gd name="T20" fmla="*/ 167 w 1078"/>
              <a:gd name="T21" fmla="*/ 930 h 1149"/>
              <a:gd name="T22" fmla="*/ 184 w 1078"/>
              <a:gd name="T23" fmla="*/ 945 h 1149"/>
              <a:gd name="T24" fmla="*/ 189 w 1078"/>
              <a:gd name="T25" fmla="*/ 990 h 1149"/>
              <a:gd name="T26" fmla="*/ 95 w 1078"/>
              <a:gd name="T27" fmla="*/ 1068 h 1149"/>
              <a:gd name="T28" fmla="*/ 81 w 1078"/>
              <a:gd name="T29" fmla="*/ 1119 h 1149"/>
              <a:gd name="T30" fmla="*/ 172 w 1078"/>
              <a:gd name="T31" fmla="*/ 1042 h 1149"/>
              <a:gd name="T32" fmla="*/ 249 w 1078"/>
              <a:gd name="T33" fmla="*/ 1021 h 1149"/>
              <a:gd name="T34" fmla="*/ 302 w 1078"/>
              <a:gd name="T35" fmla="*/ 1035 h 1149"/>
              <a:gd name="T36" fmla="*/ 329 w 1078"/>
              <a:gd name="T37" fmla="*/ 1058 h 1149"/>
              <a:gd name="T38" fmla="*/ 403 w 1078"/>
              <a:gd name="T39" fmla="*/ 1001 h 1149"/>
              <a:gd name="T40" fmla="*/ 413 w 1078"/>
              <a:gd name="T41" fmla="*/ 1028 h 1149"/>
              <a:gd name="T42" fmla="*/ 480 w 1078"/>
              <a:gd name="T43" fmla="*/ 1000 h 1149"/>
              <a:gd name="T44" fmla="*/ 549 w 1078"/>
              <a:gd name="T45" fmla="*/ 876 h 1149"/>
              <a:gd name="T46" fmla="*/ 665 w 1078"/>
              <a:gd name="T47" fmla="*/ 765 h 1149"/>
              <a:gd name="T48" fmla="*/ 588 w 1078"/>
              <a:gd name="T49" fmla="*/ 944 h 1149"/>
              <a:gd name="T50" fmla="*/ 625 w 1078"/>
              <a:gd name="T51" fmla="*/ 971 h 1149"/>
              <a:gd name="T52" fmla="*/ 704 w 1078"/>
              <a:gd name="T53" fmla="*/ 868 h 1149"/>
              <a:gd name="T54" fmla="*/ 744 w 1078"/>
              <a:gd name="T55" fmla="*/ 912 h 1149"/>
              <a:gd name="T56" fmla="*/ 826 w 1078"/>
              <a:gd name="T57" fmla="*/ 1149 h 1149"/>
              <a:gd name="T58" fmla="*/ 757 w 1078"/>
              <a:gd name="T59" fmla="*/ 915 h 1149"/>
              <a:gd name="T60" fmla="*/ 800 w 1078"/>
              <a:gd name="T61" fmla="*/ 877 h 1149"/>
              <a:gd name="T62" fmla="*/ 840 w 1078"/>
              <a:gd name="T63" fmla="*/ 1076 h 1149"/>
              <a:gd name="T64" fmla="*/ 837 w 1078"/>
              <a:gd name="T65" fmla="*/ 1143 h 1149"/>
              <a:gd name="T66" fmla="*/ 839 w 1078"/>
              <a:gd name="T67" fmla="*/ 976 h 1149"/>
              <a:gd name="T68" fmla="*/ 795 w 1078"/>
              <a:gd name="T69" fmla="*/ 791 h 1149"/>
              <a:gd name="T70" fmla="*/ 1035 w 1078"/>
              <a:gd name="T71" fmla="*/ 974 h 1149"/>
              <a:gd name="T72" fmla="*/ 1078 w 1078"/>
              <a:gd name="T73" fmla="*/ 996 h 1149"/>
              <a:gd name="T74" fmla="*/ 1024 w 1078"/>
              <a:gd name="T75" fmla="*/ 943 h 1149"/>
              <a:gd name="T76" fmla="*/ 965 w 1078"/>
              <a:gd name="T77" fmla="*/ 724 h 1149"/>
              <a:gd name="T78" fmla="*/ 877 w 1078"/>
              <a:gd name="T79" fmla="*/ 624 h 1149"/>
              <a:gd name="T80" fmla="*/ 858 w 1078"/>
              <a:gd name="T81" fmla="*/ 580 h 1149"/>
              <a:gd name="T82" fmla="*/ 964 w 1078"/>
              <a:gd name="T83" fmla="*/ 507 h 1149"/>
              <a:gd name="T84" fmla="*/ 1076 w 1078"/>
              <a:gd name="T85" fmla="*/ 420 h 1149"/>
              <a:gd name="T86" fmla="*/ 1061 w 1078"/>
              <a:gd name="T87" fmla="*/ 414 h 1149"/>
              <a:gd name="T88" fmla="*/ 898 w 1078"/>
              <a:gd name="T89" fmla="*/ 539 h 1149"/>
              <a:gd name="T90" fmla="*/ 831 w 1078"/>
              <a:gd name="T91" fmla="*/ 598 h 1149"/>
              <a:gd name="T92" fmla="*/ 814 w 1078"/>
              <a:gd name="T93" fmla="*/ 467 h 1149"/>
              <a:gd name="T94" fmla="*/ 723 w 1078"/>
              <a:gd name="T95" fmla="*/ 66 h 1149"/>
              <a:gd name="T96" fmla="*/ 644 w 1078"/>
              <a:gd name="T97" fmla="*/ 10 h 1149"/>
              <a:gd name="T98" fmla="*/ 588 w 1078"/>
              <a:gd name="T99" fmla="*/ 127 h 1149"/>
              <a:gd name="T100" fmla="*/ 811 w 1078"/>
              <a:gd name="T101" fmla="*/ 601 h 1149"/>
              <a:gd name="T102" fmla="*/ 815 w 1078"/>
              <a:gd name="T103" fmla="*/ 733 h 1149"/>
              <a:gd name="T104" fmla="*/ 944 w 1078"/>
              <a:gd name="T105" fmla="*/ 862 h 1149"/>
              <a:gd name="T106" fmla="*/ 940 w 1078"/>
              <a:gd name="T107" fmla="*/ 848 h 1149"/>
              <a:gd name="T108" fmla="*/ 923 w 1078"/>
              <a:gd name="T109" fmla="*/ 768 h 1149"/>
              <a:gd name="T110" fmla="*/ 907 w 1078"/>
              <a:gd name="T111" fmla="*/ 801 h 1149"/>
              <a:gd name="T112" fmla="*/ 927 w 1078"/>
              <a:gd name="T113" fmla="*/ 712 h 1149"/>
              <a:gd name="T114" fmla="*/ 995 w 1078"/>
              <a:gd name="T115" fmla="*/ 814 h 1149"/>
              <a:gd name="T116" fmla="*/ 963 w 1078"/>
              <a:gd name="T117" fmla="*/ 868 h 1149"/>
              <a:gd name="T118" fmla="*/ 903 w 1078"/>
              <a:gd name="T119" fmla="*/ 732 h 1149"/>
              <a:gd name="T120" fmla="*/ 851 w 1078"/>
              <a:gd name="T121" fmla="*/ 708 h 1149"/>
              <a:gd name="T122" fmla="*/ 871 w 1078"/>
              <a:gd name="T123" fmla="*/ 668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8" h="1149">
                <a:moveTo>
                  <a:pt x="536" y="269"/>
                </a:moveTo>
                <a:lnTo>
                  <a:pt x="536" y="269"/>
                </a:lnTo>
                <a:lnTo>
                  <a:pt x="531" y="261"/>
                </a:lnTo>
                <a:lnTo>
                  <a:pt x="516" y="241"/>
                </a:lnTo>
                <a:lnTo>
                  <a:pt x="492" y="212"/>
                </a:lnTo>
                <a:lnTo>
                  <a:pt x="477" y="194"/>
                </a:lnTo>
                <a:lnTo>
                  <a:pt x="460" y="176"/>
                </a:lnTo>
                <a:lnTo>
                  <a:pt x="441" y="157"/>
                </a:lnTo>
                <a:lnTo>
                  <a:pt x="420" y="138"/>
                </a:lnTo>
                <a:lnTo>
                  <a:pt x="398" y="120"/>
                </a:lnTo>
                <a:lnTo>
                  <a:pt x="373" y="101"/>
                </a:lnTo>
                <a:lnTo>
                  <a:pt x="348" y="84"/>
                </a:lnTo>
                <a:lnTo>
                  <a:pt x="321" y="68"/>
                </a:lnTo>
                <a:lnTo>
                  <a:pt x="292" y="54"/>
                </a:lnTo>
                <a:lnTo>
                  <a:pt x="262" y="41"/>
                </a:lnTo>
                <a:lnTo>
                  <a:pt x="262" y="41"/>
                </a:lnTo>
                <a:lnTo>
                  <a:pt x="207" y="24"/>
                </a:lnTo>
                <a:lnTo>
                  <a:pt x="181" y="17"/>
                </a:lnTo>
                <a:lnTo>
                  <a:pt x="157" y="10"/>
                </a:lnTo>
                <a:lnTo>
                  <a:pt x="136" y="7"/>
                </a:lnTo>
                <a:lnTo>
                  <a:pt x="116" y="3"/>
                </a:lnTo>
                <a:lnTo>
                  <a:pt x="97" y="2"/>
                </a:lnTo>
                <a:lnTo>
                  <a:pt x="81" y="0"/>
                </a:lnTo>
                <a:lnTo>
                  <a:pt x="66" y="2"/>
                </a:lnTo>
                <a:lnTo>
                  <a:pt x="54" y="3"/>
                </a:lnTo>
                <a:lnTo>
                  <a:pt x="41" y="5"/>
                </a:lnTo>
                <a:lnTo>
                  <a:pt x="32" y="10"/>
                </a:lnTo>
                <a:lnTo>
                  <a:pt x="24" y="15"/>
                </a:lnTo>
                <a:lnTo>
                  <a:pt x="17" y="23"/>
                </a:lnTo>
                <a:lnTo>
                  <a:pt x="12" y="30"/>
                </a:lnTo>
                <a:lnTo>
                  <a:pt x="7" y="39"/>
                </a:lnTo>
                <a:lnTo>
                  <a:pt x="7" y="39"/>
                </a:lnTo>
                <a:lnTo>
                  <a:pt x="2" y="58"/>
                </a:lnTo>
                <a:lnTo>
                  <a:pt x="0" y="75"/>
                </a:lnTo>
                <a:lnTo>
                  <a:pt x="2" y="90"/>
                </a:lnTo>
                <a:lnTo>
                  <a:pt x="4" y="106"/>
                </a:lnTo>
                <a:lnTo>
                  <a:pt x="10" y="121"/>
                </a:lnTo>
                <a:lnTo>
                  <a:pt x="17" y="136"/>
                </a:lnTo>
                <a:lnTo>
                  <a:pt x="33" y="167"/>
                </a:lnTo>
                <a:lnTo>
                  <a:pt x="33" y="167"/>
                </a:lnTo>
                <a:lnTo>
                  <a:pt x="44" y="190"/>
                </a:lnTo>
                <a:lnTo>
                  <a:pt x="59" y="225"/>
                </a:lnTo>
                <a:lnTo>
                  <a:pt x="92" y="315"/>
                </a:lnTo>
                <a:lnTo>
                  <a:pt x="126" y="404"/>
                </a:lnTo>
                <a:lnTo>
                  <a:pt x="146" y="461"/>
                </a:lnTo>
                <a:lnTo>
                  <a:pt x="146" y="461"/>
                </a:lnTo>
                <a:lnTo>
                  <a:pt x="158" y="501"/>
                </a:lnTo>
                <a:lnTo>
                  <a:pt x="167" y="523"/>
                </a:lnTo>
                <a:lnTo>
                  <a:pt x="178" y="547"/>
                </a:lnTo>
                <a:lnTo>
                  <a:pt x="189" y="569"/>
                </a:lnTo>
                <a:lnTo>
                  <a:pt x="197" y="580"/>
                </a:lnTo>
                <a:lnTo>
                  <a:pt x="203" y="590"/>
                </a:lnTo>
                <a:lnTo>
                  <a:pt x="210" y="599"/>
                </a:lnTo>
                <a:lnTo>
                  <a:pt x="218" y="606"/>
                </a:lnTo>
                <a:lnTo>
                  <a:pt x="226" y="612"/>
                </a:lnTo>
                <a:lnTo>
                  <a:pt x="235" y="617"/>
                </a:lnTo>
                <a:lnTo>
                  <a:pt x="235" y="617"/>
                </a:lnTo>
                <a:lnTo>
                  <a:pt x="244" y="620"/>
                </a:lnTo>
                <a:lnTo>
                  <a:pt x="255" y="624"/>
                </a:lnTo>
                <a:lnTo>
                  <a:pt x="281" y="630"/>
                </a:lnTo>
                <a:lnTo>
                  <a:pt x="311" y="635"/>
                </a:lnTo>
                <a:lnTo>
                  <a:pt x="339" y="639"/>
                </a:lnTo>
                <a:lnTo>
                  <a:pt x="390" y="644"/>
                </a:lnTo>
                <a:lnTo>
                  <a:pt x="410" y="645"/>
                </a:lnTo>
                <a:lnTo>
                  <a:pt x="400" y="673"/>
                </a:lnTo>
                <a:lnTo>
                  <a:pt x="400" y="673"/>
                </a:lnTo>
                <a:lnTo>
                  <a:pt x="388" y="673"/>
                </a:lnTo>
                <a:lnTo>
                  <a:pt x="357" y="676"/>
                </a:lnTo>
                <a:lnTo>
                  <a:pt x="336" y="680"/>
                </a:lnTo>
                <a:lnTo>
                  <a:pt x="315" y="683"/>
                </a:lnTo>
                <a:lnTo>
                  <a:pt x="292" y="689"/>
                </a:lnTo>
                <a:lnTo>
                  <a:pt x="270" y="698"/>
                </a:lnTo>
                <a:lnTo>
                  <a:pt x="270" y="698"/>
                </a:lnTo>
                <a:lnTo>
                  <a:pt x="224" y="720"/>
                </a:lnTo>
                <a:lnTo>
                  <a:pt x="200" y="733"/>
                </a:lnTo>
                <a:lnTo>
                  <a:pt x="178" y="745"/>
                </a:lnTo>
                <a:lnTo>
                  <a:pt x="158" y="758"/>
                </a:lnTo>
                <a:lnTo>
                  <a:pt x="143" y="769"/>
                </a:lnTo>
                <a:lnTo>
                  <a:pt x="137" y="775"/>
                </a:lnTo>
                <a:lnTo>
                  <a:pt x="133" y="779"/>
                </a:lnTo>
                <a:lnTo>
                  <a:pt x="132" y="784"/>
                </a:lnTo>
                <a:lnTo>
                  <a:pt x="132" y="788"/>
                </a:lnTo>
                <a:lnTo>
                  <a:pt x="132" y="788"/>
                </a:lnTo>
                <a:lnTo>
                  <a:pt x="136" y="794"/>
                </a:lnTo>
                <a:lnTo>
                  <a:pt x="140" y="799"/>
                </a:lnTo>
                <a:lnTo>
                  <a:pt x="148" y="806"/>
                </a:lnTo>
                <a:lnTo>
                  <a:pt x="151" y="810"/>
                </a:lnTo>
                <a:lnTo>
                  <a:pt x="154" y="815"/>
                </a:lnTo>
                <a:lnTo>
                  <a:pt x="156" y="820"/>
                </a:lnTo>
                <a:lnTo>
                  <a:pt x="156" y="826"/>
                </a:lnTo>
                <a:lnTo>
                  <a:pt x="156" y="826"/>
                </a:lnTo>
                <a:lnTo>
                  <a:pt x="153" y="831"/>
                </a:lnTo>
                <a:lnTo>
                  <a:pt x="151" y="836"/>
                </a:lnTo>
                <a:lnTo>
                  <a:pt x="145" y="843"/>
                </a:lnTo>
                <a:lnTo>
                  <a:pt x="142" y="847"/>
                </a:lnTo>
                <a:lnTo>
                  <a:pt x="141" y="850"/>
                </a:lnTo>
                <a:lnTo>
                  <a:pt x="140" y="853"/>
                </a:lnTo>
                <a:lnTo>
                  <a:pt x="141" y="857"/>
                </a:lnTo>
                <a:lnTo>
                  <a:pt x="141" y="857"/>
                </a:lnTo>
                <a:lnTo>
                  <a:pt x="145" y="861"/>
                </a:lnTo>
                <a:lnTo>
                  <a:pt x="151" y="867"/>
                </a:lnTo>
                <a:lnTo>
                  <a:pt x="164" y="878"/>
                </a:lnTo>
                <a:lnTo>
                  <a:pt x="171" y="886"/>
                </a:lnTo>
                <a:lnTo>
                  <a:pt x="176" y="892"/>
                </a:lnTo>
                <a:lnTo>
                  <a:pt x="179" y="899"/>
                </a:lnTo>
                <a:lnTo>
                  <a:pt x="181" y="907"/>
                </a:lnTo>
                <a:lnTo>
                  <a:pt x="181" y="907"/>
                </a:lnTo>
                <a:lnTo>
                  <a:pt x="179" y="913"/>
                </a:lnTo>
                <a:lnTo>
                  <a:pt x="176" y="919"/>
                </a:lnTo>
                <a:lnTo>
                  <a:pt x="167" y="930"/>
                </a:lnTo>
                <a:lnTo>
                  <a:pt x="163" y="935"/>
                </a:lnTo>
                <a:lnTo>
                  <a:pt x="161" y="939"/>
                </a:lnTo>
                <a:lnTo>
                  <a:pt x="161" y="943"/>
                </a:lnTo>
                <a:lnTo>
                  <a:pt x="162" y="945"/>
                </a:lnTo>
                <a:lnTo>
                  <a:pt x="163" y="946"/>
                </a:lnTo>
                <a:lnTo>
                  <a:pt x="163" y="946"/>
                </a:lnTo>
                <a:lnTo>
                  <a:pt x="167" y="949"/>
                </a:lnTo>
                <a:lnTo>
                  <a:pt x="169" y="949"/>
                </a:lnTo>
                <a:lnTo>
                  <a:pt x="174" y="949"/>
                </a:lnTo>
                <a:lnTo>
                  <a:pt x="184" y="945"/>
                </a:lnTo>
                <a:lnTo>
                  <a:pt x="188" y="945"/>
                </a:lnTo>
                <a:lnTo>
                  <a:pt x="189" y="946"/>
                </a:lnTo>
                <a:lnTo>
                  <a:pt x="192" y="948"/>
                </a:lnTo>
                <a:lnTo>
                  <a:pt x="194" y="953"/>
                </a:lnTo>
                <a:lnTo>
                  <a:pt x="195" y="964"/>
                </a:lnTo>
                <a:lnTo>
                  <a:pt x="195" y="964"/>
                </a:lnTo>
                <a:lnTo>
                  <a:pt x="195" y="970"/>
                </a:lnTo>
                <a:lnTo>
                  <a:pt x="194" y="977"/>
                </a:lnTo>
                <a:lnTo>
                  <a:pt x="193" y="984"/>
                </a:lnTo>
                <a:lnTo>
                  <a:pt x="189" y="990"/>
                </a:lnTo>
                <a:lnTo>
                  <a:pt x="182" y="1004"/>
                </a:lnTo>
                <a:lnTo>
                  <a:pt x="173" y="1015"/>
                </a:lnTo>
                <a:lnTo>
                  <a:pt x="162" y="1026"/>
                </a:lnTo>
                <a:lnTo>
                  <a:pt x="151" y="1036"/>
                </a:lnTo>
                <a:lnTo>
                  <a:pt x="133" y="1049"/>
                </a:lnTo>
                <a:lnTo>
                  <a:pt x="133" y="1049"/>
                </a:lnTo>
                <a:lnTo>
                  <a:pt x="126" y="1054"/>
                </a:lnTo>
                <a:lnTo>
                  <a:pt x="118" y="1058"/>
                </a:lnTo>
                <a:lnTo>
                  <a:pt x="102" y="1064"/>
                </a:lnTo>
                <a:lnTo>
                  <a:pt x="95" y="1068"/>
                </a:lnTo>
                <a:lnTo>
                  <a:pt x="89" y="1072"/>
                </a:lnTo>
                <a:lnTo>
                  <a:pt x="84" y="1076"/>
                </a:lnTo>
                <a:lnTo>
                  <a:pt x="80" y="1082"/>
                </a:lnTo>
                <a:lnTo>
                  <a:pt x="80" y="1082"/>
                </a:lnTo>
                <a:lnTo>
                  <a:pt x="76" y="1089"/>
                </a:lnTo>
                <a:lnTo>
                  <a:pt x="75" y="1097"/>
                </a:lnTo>
                <a:lnTo>
                  <a:pt x="75" y="1104"/>
                </a:lnTo>
                <a:lnTo>
                  <a:pt x="75" y="1110"/>
                </a:lnTo>
                <a:lnTo>
                  <a:pt x="77" y="1115"/>
                </a:lnTo>
                <a:lnTo>
                  <a:pt x="81" y="1119"/>
                </a:lnTo>
                <a:lnTo>
                  <a:pt x="84" y="1120"/>
                </a:lnTo>
                <a:lnTo>
                  <a:pt x="86" y="1120"/>
                </a:lnTo>
                <a:lnTo>
                  <a:pt x="92" y="1118"/>
                </a:lnTo>
                <a:lnTo>
                  <a:pt x="92" y="1118"/>
                </a:lnTo>
                <a:lnTo>
                  <a:pt x="100" y="1112"/>
                </a:lnTo>
                <a:lnTo>
                  <a:pt x="110" y="1103"/>
                </a:lnTo>
                <a:lnTo>
                  <a:pt x="131" y="1080"/>
                </a:lnTo>
                <a:lnTo>
                  <a:pt x="152" y="1058"/>
                </a:lnTo>
                <a:lnTo>
                  <a:pt x="162" y="1049"/>
                </a:lnTo>
                <a:lnTo>
                  <a:pt x="172" y="1042"/>
                </a:lnTo>
                <a:lnTo>
                  <a:pt x="172" y="1042"/>
                </a:lnTo>
                <a:lnTo>
                  <a:pt x="187" y="1032"/>
                </a:lnTo>
                <a:lnTo>
                  <a:pt x="199" y="1023"/>
                </a:lnTo>
                <a:lnTo>
                  <a:pt x="205" y="1020"/>
                </a:lnTo>
                <a:lnTo>
                  <a:pt x="212" y="1017"/>
                </a:lnTo>
                <a:lnTo>
                  <a:pt x="219" y="1016"/>
                </a:lnTo>
                <a:lnTo>
                  <a:pt x="225" y="1016"/>
                </a:lnTo>
                <a:lnTo>
                  <a:pt x="225" y="1016"/>
                </a:lnTo>
                <a:lnTo>
                  <a:pt x="239" y="1018"/>
                </a:lnTo>
                <a:lnTo>
                  <a:pt x="249" y="1021"/>
                </a:lnTo>
                <a:lnTo>
                  <a:pt x="257" y="1025"/>
                </a:lnTo>
                <a:lnTo>
                  <a:pt x="257" y="1025"/>
                </a:lnTo>
                <a:lnTo>
                  <a:pt x="260" y="1023"/>
                </a:lnTo>
                <a:lnTo>
                  <a:pt x="270" y="1021"/>
                </a:lnTo>
                <a:lnTo>
                  <a:pt x="276" y="1020"/>
                </a:lnTo>
                <a:lnTo>
                  <a:pt x="282" y="1021"/>
                </a:lnTo>
                <a:lnTo>
                  <a:pt x="290" y="1023"/>
                </a:lnTo>
                <a:lnTo>
                  <a:pt x="296" y="1030"/>
                </a:lnTo>
                <a:lnTo>
                  <a:pt x="296" y="1030"/>
                </a:lnTo>
                <a:lnTo>
                  <a:pt x="302" y="1035"/>
                </a:lnTo>
                <a:lnTo>
                  <a:pt x="305" y="1041"/>
                </a:lnTo>
                <a:lnTo>
                  <a:pt x="306" y="1044"/>
                </a:lnTo>
                <a:lnTo>
                  <a:pt x="306" y="1049"/>
                </a:lnTo>
                <a:lnTo>
                  <a:pt x="306" y="1052"/>
                </a:lnTo>
                <a:lnTo>
                  <a:pt x="308" y="1056"/>
                </a:lnTo>
                <a:lnTo>
                  <a:pt x="312" y="1058"/>
                </a:lnTo>
                <a:lnTo>
                  <a:pt x="320" y="1059"/>
                </a:lnTo>
                <a:lnTo>
                  <a:pt x="320" y="1059"/>
                </a:lnTo>
                <a:lnTo>
                  <a:pt x="325" y="1059"/>
                </a:lnTo>
                <a:lnTo>
                  <a:pt x="329" y="1058"/>
                </a:lnTo>
                <a:lnTo>
                  <a:pt x="336" y="1056"/>
                </a:lnTo>
                <a:lnTo>
                  <a:pt x="341" y="1052"/>
                </a:lnTo>
                <a:lnTo>
                  <a:pt x="353" y="1042"/>
                </a:lnTo>
                <a:lnTo>
                  <a:pt x="365" y="1030"/>
                </a:lnTo>
                <a:lnTo>
                  <a:pt x="387" y="1007"/>
                </a:lnTo>
                <a:lnTo>
                  <a:pt x="395" y="1001"/>
                </a:lnTo>
                <a:lnTo>
                  <a:pt x="398" y="1000"/>
                </a:lnTo>
                <a:lnTo>
                  <a:pt x="400" y="1000"/>
                </a:lnTo>
                <a:lnTo>
                  <a:pt x="400" y="1000"/>
                </a:lnTo>
                <a:lnTo>
                  <a:pt x="403" y="1001"/>
                </a:lnTo>
                <a:lnTo>
                  <a:pt x="403" y="1002"/>
                </a:lnTo>
                <a:lnTo>
                  <a:pt x="404" y="1007"/>
                </a:lnTo>
                <a:lnTo>
                  <a:pt x="403" y="1020"/>
                </a:lnTo>
                <a:lnTo>
                  <a:pt x="402" y="1025"/>
                </a:lnTo>
                <a:lnTo>
                  <a:pt x="402" y="1028"/>
                </a:lnTo>
                <a:lnTo>
                  <a:pt x="403" y="1031"/>
                </a:lnTo>
                <a:lnTo>
                  <a:pt x="404" y="1031"/>
                </a:lnTo>
                <a:lnTo>
                  <a:pt x="408" y="1031"/>
                </a:lnTo>
                <a:lnTo>
                  <a:pt x="408" y="1031"/>
                </a:lnTo>
                <a:lnTo>
                  <a:pt x="413" y="1028"/>
                </a:lnTo>
                <a:lnTo>
                  <a:pt x="419" y="1026"/>
                </a:lnTo>
                <a:lnTo>
                  <a:pt x="429" y="1017"/>
                </a:lnTo>
                <a:lnTo>
                  <a:pt x="439" y="1011"/>
                </a:lnTo>
                <a:lnTo>
                  <a:pt x="445" y="1008"/>
                </a:lnTo>
                <a:lnTo>
                  <a:pt x="450" y="1007"/>
                </a:lnTo>
                <a:lnTo>
                  <a:pt x="450" y="1007"/>
                </a:lnTo>
                <a:lnTo>
                  <a:pt x="461" y="1006"/>
                </a:lnTo>
                <a:lnTo>
                  <a:pt x="467" y="1005"/>
                </a:lnTo>
                <a:lnTo>
                  <a:pt x="474" y="1002"/>
                </a:lnTo>
                <a:lnTo>
                  <a:pt x="480" y="1000"/>
                </a:lnTo>
                <a:lnTo>
                  <a:pt x="487" y="995"/>
                </a:lnTo>
                <a:lnTo>
                  <a:pt x="496" y="987"/>
                </a:lnTo>
                <a:lnTo>
                  <a:pt x="506" y="979"/>
                </a:lnTo>
                <a:lnTo>
                  <a:pt x="506" y="979"/>
                </a:lnTo>
                <a:lnTo>
                  <a:pt x="511" y="972"/>
                </a:lnTo>
                <a:lnTo>
                  <a:pt x="514" y="965"/>
                </a:lnTo>
                <a:lnTo>
                  <a:pt x="523" y="949"/>
                </a:lnTo>
                <a:lnTo>
                  <a:pt x="531" y="932"/>
                </a:lnTo>
                <a:lnTo>
                  <a:pt x="537" y="913"/>
                </a:lnTo>
                <a:lnTo>
                  <a:pt x="549" y="876"/>
                </a:lnTo>
                <a:lnTo>
                  <a:pt x="557" y="860"/>
                </a:lnTo>
                <a:lnTo>
                  <a:pt x="564" y="847"/>
                </a:lnTo>
                <a:lnTo>
                  <a:pt x="564" y="847"/>
                </a:lnTo>
                <a:lnTo>
                  <a:pt x="574" y="836"/>
                </a:lnTo>
                <a:lnTo>
                  <a:pt x="589" y="822"/>
                </a:lnTo>
                <a:lnTo>
                  <a:pt x="605" y="809"/>
                </a:lnTo>
                <a:lnTo>
                  <a:pt x="622" y="795"/>
                </a:lnTo>
                <a:lnTo>
                  <a:pt x="652" y="774"/>
                </a:lnTo>
                <a:lnTo>
                  <a:pt x="665" y="765"/>
                </a:lnTo>
                <a:lnTo>
                  <a:pt x="665" y="765"/>
                </a:lnTo>
                <a:lnTo>
                  <a:pt x="656" y="778"/>
                </a:lnTo>
                <a:lnTo>
                  <a:pt x="635" y="807"/>
                </a:lnTo>
                <a:lnTo>
                  <a:pt x="613" y="841"/>
                </a:lnTo>
                <a:lnTo>
                  <a:pt x="604" y="856"/>
                </a:lnTo>
                <a:lnTo>
                  <a:pt x="599" y="868"/>
                </a:lnTo>
                <a:lnTo>
                  <a:pt x="599" y="868"/>
                </a:lnTo>
                <a:lnTo>
                  <a:pt x="595" y="879"/>
                </a:lnTo>
                <a:lnTo>
                  <a:pt x="593" y="894"/>
                </a:lnTo>
                <a:lnTo>
                  <a:pt x="589" y="928"/>
                </a:lnTo>
                <a:lnTo>
                  <a:pt x="588" y="944"/>
                </a:lnTo>
                <a:lnTo>
                  <a:pt x="588" y="958"/>
                </a:lnTo>
                <a:lnTo>
                  <a:pt x="589" y="968"/>
                </a:lnTo>
                <a:lnTo>
                  <a:pt x="590" y="971"/>
                </a:lnTo>
                <a:lnTo>
                  <a:pt x="593" y="972"/>
                </a:lnTo>
                <a:lnTo>
                  <a:pt x="593" y="972"/>
                </a:lnTo>
                <a:lnTo>
                  <a:pt x="596" y="975"/>
                </a:lnTo>
                <a:lnTo>
                  <a:pt x="603" y="975"/>
                </a:lnTo>
                <a:lnTo>
                  <a:pt x="609" y="975"/>
                </a:lnTo>
                <a:lnTo>
                  <a:pt x="616" y="974"/>
                </a:lnTo>
                <a:lnTo>
                  <a:pt x="625" y="971"/>
                </a:lnTo>
                <a:lnTo>
                  <a:pt x="634" y="966"/>
                </a:lnTo>
                <a:lnTo>
                  <a:pt x="642" y="961"/>
                </a:lnTo>
                <a:lnTo>
                  <a:pt x="651" y="955"/>
                </a:lnTo>
                <a:lnTo>
                  <a:pt x="651" y="955"/>
                </a:lnTo>
                <a:lnTo>
                  <a:pt x="660" y="946"/>
                </a:lnTo>
                <a:lnTo>
                  <a:pt x="667" y="935"/>
                </a:lnTo>
                <a:lnTo>
                  <a:pt x="675" y="924"/>
                </a:lnTo>
                <a:lnTo>
                  <a:pt x="681" y="913"/>
                </a:lnTo>
                <a:lnTo>
                  <a:pt x="693" y="888"/>
                </a:lnTo>
                <a:lnTo>
                  <a:pt x="704" y="868"/>
                </a:lnTo>
                <a:lnTo>
                  <a:pt x="704" y="868"/>
                </a:lnTo>
                <a:lnTo>
                  <a:pt x="718" y="851"/>
                </a:lnTo>
                <a:lnTo>
                  <a:pt x="734" y="831"/>
                </a:lnTo>
                <a:lnTo>
                  <a:pt x="752" y="810"/>
                </a:lnTo>
                <a:lnTo>
                  <a:pt x="752" y="810"/>
                </a:lnTo>
                <a:lnTo>
                  <a:pt x="747" y="857"/>
                </a:lnTo>
                <a:lnTo>
                  <a:pt x="743" y="891"/>
                </a:lnTo>
                <a:lnTo>
                  <a:pt x="743" y="904"/>
                </a:lnTo>
                <a:lnTo>
                  <a:pt x="744" y="912"/>
                </a:lnTo>
                <a:lnTo>
                  <a:pt x="744" y="912"/>
                </a:lnTo>
                <a:lnTo>
                  <a:pt x="755" y="932"/>
                </a:lnTo>
                <a:lnTo>
                  <a:pt x="775" y="964"/>
                </a:lnTo>
                <a:lnTo>
                  <a:pt x="804" y="1008"/>
                </a:lnTo>
                <a:lnTo>
                  <a:pt x="817" y="1053"/>
                </a:lnTo>
                <a:lnTo>
                  <a:pt x="817" y="1099"/>
                </a:lnTo>
                <a:lnTo>
                  <a:pt x="817" y="1099"/>
                </a:lnTo>
                <a:lnTo>
                  <a:pt x="819" y="1123"/>
                </a:lnTo>
                <a:lnTo>
                  <a:pt x="819" y="1123"/>
                </a:lnTo>
                <a:lnTo>
                  <a:pt x="820" y="1140"/>
                </a:lnTo>
                <a:lnTo>
                  <a:pt x="826" y="1149"/>
                </a:lnTo>
                <a:lnTo>
                  <a:pt x="825" y="1140"/>
                </a:lnTo>
                <a:lnTo>
                  <a:pt x="830" y="1143"/>
                </a:lnTo>
                <a:lnTo>
                  <a:pt x="822" y="1134"/>
                </a:lnTo>
                <a:lnTo>
                  <a:pt x="822" y="1134"/>
                </a:lnTo>
                <a:lnTo>
                  <a:pt x="824" y="1052"/>
                </a:lnTo>
                <a:lnTo>
                  <a:pt x="824" y="1052"/>
                </a:lnTo>
                <a:lnTo>
                  <a:pt x="821" y="1042"/>
                </a:lnTo>
                <a:lnTo>
                  <a:pt x="816" y="1021"/>
                </a:lnTo>
                <a:lnTo>
                  <a:pt x="807" y="992"/>
                </a:lnTo>
                <a:lnTo>
                  <a:pt x="757" y="915"/>
                </a:lnTo>
                <a:lnTo>
                  <a:pt x="757" y="915"/>
                </a:lnTo>
                <a:lnTo>
                  <a:pt x="764" y="843"/>
                </a:lnTo>
                <a:lnTo>
                  <a:pt x="764" y="843"/>
                </a:lnTo>
                <a:lnTo>
                  <a:pt x="767" y="819"/>
                </a:lnTo>
                <a:lnTo>
                  <a:pt x="786" y="830"/>
                </a:lnTo>
                <a:lnTo>
                  <a:pt x="786" y="830"/>
                </a:lnTo>
                <a:lnTo>
                  <a:pt x="793" y="847"/>
                </a:lnTo>
                <a:lnTo>
                  <a:pt x="799" y="867"/>
                </a:lnTo>
                <a:lnTo>
                  <a:pt x="799" y="867"/>
                </a:lnTo>
                <a:lnTo>
                  <a:pt x="800" y="877"/>
                </a:lnTo>
                <a:lnTo>
                  <a:pt x="801" y="887"/>
                </a:lnTo>
                <a:lnTo>
                  <a:pt x="801" y="887"/>
                </a:lnTo>
                <a:lnTo>
                  <a:pt x="803" y="891"/>
                </a:lnTo>
                <a:lnTo>
                  <a:pt x="804" y="891"/>
                </a:lnTo>
                <a:lnTo>
                  <a:pt x="825" y="1010"/>
                </a:lnTo>
                <a:lnTo>
                  <a:pt x="825" y="1010"/>
                </a:lnTo>
                <a:lnTo>
                  <a:pt x="829" y="1021"/>
                </a:lnTo>
                <a:lnTo>
                  <a:pt x="829" y="1021"/>
                </a:lnTo>
                <a:lnTo>
                  <a:pt x="836" y="1052"/>
                </a:lnTo>
                <a:lnTo>
                  <a:pt x="840" y="1076"/>
                </a:lnTo>
                <a:lnTo>
                  <a:pt x="842" y="1088"/>
                </a:lnTo>
                <a:lnTo>
                  <a:pt x="842" y="1088"/>
                </a:lnTo>
                <a:lnTo>
                  <a:pt x="841" y="1098"/>
                </a:lnTo>
                <a:lnTo>
                  <a:pt x="841" y="1104"/>
                </a:lnTo>
                <a:lnTo>
                  <a:pt x="841" y="1104"/>
                </a:lnTo>
                <a:lnTo>
                  <a:pt x="837" y="1114"/>
                </a:lnTo>
                <a:lnTo>
                  <a:pt x="837" y="1114"/>
                </a:lnTo>
                <a:lnTo>
                  <a:pt x="835" y="1124"/>
                </a:lnTo>
                <a:lnTo>
                  <a:pt x="834" y="1130"/>
                </a:lnTo>
                <a:lnTo>
                  <a:pt x="837" y="1143"/>
                </a:lnTo>
                <a:lnTo>
                  <a:pt x="840" y="1131"/>
                </a:lnTo>
                <a:lnTo>
                  <a:pt x="853" y="1138"/>
                </a:lnTo>
                <a:lnTo>
                  <a:pt x="841" y="1123"/>
                </a:lnTo>
                <a:lnTo>
                  <a:pt x="846" y="1104"/>
                </a:lnTo>
                <a:lnTo>
                  <a:pt x="840" y="1036"/>
                </a:lnTo>
                <a:lnTo>
                  <a:pt x="837" y="1012"/>
                </a:lnTo>
                <a:lnTo>
                  <a:pt x="812" y="887"/>
                </a:lnTo>
                <a:lnTo>
                  <a:pt x="806" y="841"/>
                </a:lnTo>
                <a:lnTo>
                  <a:pt x="819" y="852"/>
                </a:lnTo>
                <a:lnTo>
                  <a:pt x="839" y="976"/>
                </a:lnTo>
                <a:lnTo>
                  <a:pt x="857" y="1031"/>
                </a:lnTo>
                <a:lnTo>
                  <a:pt x="861" y="1043"/>
                </a:lnTo>
                <a:lnTo>
                  <a:pt x="868" y="1067"/>
                </a:lnTo>
                <a:lnTo>
                  <a:pt x="871" y="1062"/>
                </a:lnTo>
                <a:lnTo>
                  <a:pt x="877" y="1063"/>
                </a:lnTo>
                <a:lnTo>
                  <a:pt x="871" y="1056"/>
                </a:lnTo>
                <a:lnTo>
                  <a:pt x="846" y="970"/>
                </a:lnTo>
                <a:lnTo>
                  <a:pt x="834" y="848"/>
                </a:lnTo>
                <a:lnTo>
                  <a:pt x="803" y="821"/>
                </a:lnTo>
                <a:lnTo>
                  <a:pt x="795" y="791"/>
                </a:lnTo>
                <a:lnTo>
                  <a:pt x="830" y="779"/>
                </a:lnTo>
                <a:lnTo>
                  <a:pt x="897" y="824"/>
                </a:lnTo>
                <a:lnTo>
                  <a:pt x="974" y="905"/>
                </a:lnTo>
                <a:lnTo>
                  <a:pt x="1000" y="934"/>
                </a:lnTo>
                <a:lnTo>
                  <a:pt x="1000" y="934"/>
                </a:lnTo>
                <a:lnTo>
                  <a:pt x="1009" y="944"/>
                </a:lnTo>
                <a:lnTo>
                  <a:pt x="1019" y="955"/>
                </a:lnTo>
                <a:lnTo>
                  <a:pt x="1019" y="955"/>
                </a:lnTo>
                <a:lnTo>
                  <a:pt x="1026" y="965"/>
                </a:lnTo>
                <a:lnTo>
                  <a:pt x="1035" y="974"/>
                </a:lnTo>
                <a:lnTo>
                  <a:pt x="1045" y="982"/>
                </a:lnTo>
                <a:lnTo>
                  <a:pt x="1062" y="997"/>
                </a:lnTo>
                <a:lnTo>
                  <a:pt x="1053" y="984"/>
                </a:lnTo>
                <a:lnTo>
                  <a:pt x="1038" y="970"/>
                </a:lnTo>
                <a:lnTo>
                  <a:pt x="1022" y="950"/>
                </a:lnTo>
                <a:lnTo>
                  <a:pt x="1050" y="968"/>
                </a:lnTo>
                <a:lnTo>
                  <a:pt x="1050" y="968"/>
                </a:lnTo>
                <a:lnTo>
                  <a:pt x="1063" y="981"/>
                </a:lnTo>
                <a:lnTo>
                  <a:pt x="1063" y="981"/>
                </a:lnTo>
                <a:lnTo>
                  <a:pt x="1078" y="996"/>
                </a:lnTo>
                <a:lnTo>
                  <a:pt x="1074" y="986"/>
                </a:lnTo>
                <a:lnTo>
                  <a:pt x="1078" y="986"/>
                </a:lnTo>
                <a:lnTo>
                  <a:pt x="1073" y="981"/>
                </a:lnTo>
                <a:lnTo>
                  <a:pt x="1073" y="981"/>
                </a:lnTo>
                <a:lnTo>
                  <a:pt x="1067" y="977"/>
                </a:lnTo>
                <a:lnTo>
                  <a:pt x="1058" y="971"/>
                </a:lnTo>
                <a:lnTo>
                  <a:pt x="1058" y="971"/>
                </a:lnTo>
                <a:lnTo>
                  <a:pt x="1051" y="963"/>
                </a:lnTo>
                <a:lnTo>
                  <a:pt x="1035" y="950"/>
                </a:lnTo>
                <a:lnTo>
                  <a:pt x="1024" y="943"/>
                </a:lnTo>
                <a:lnTo>
                  <a:pt x="1021" y="938"/>
                </a:lnTo>
                <a:lnTo>
                  <a:pt x="1033" y="941"/>
                </a:lnTo>
                <a:lnTo>
                  <a:pt x="1019" y="928"/>
                </a:lnTo>
                <a:lnTo>
                  <a:pt x="1019" y="928"/>
                </a:lnTo>
                <a:lnTo>
                  <a:pt x="991" y="765"/>
                </a:lnTo>
                <a:lnTo>
                  <a:pt x="991" y="765"/>
                </a:lnTo>
                <a:lnTo>
                  <a:pt x="989" y="758"/>
                </a:lnTo>
                <a:lnTo>
                  <a:pt x="983" y="747"/>
                </a:lnTo>
                <a:lnTo>
                  <a:pt x="974" y="735"/>
                </a:lnTo>
                <a:lnTo>
                  <a:pt x="965" y="724"/>
                </a:lnTo>
                <a:lnTo>
                  <a:pt x="965" y="724"/>
                </a:lnTo>
                <a:lnTo>
                  <a:pt x="958" y="718"/>
                </a:lnTo>
                <a:lnTo>
                  <a:pt x="947" y="709"/>
                </a:lnTo>
                <a:lnTo>
                  <a:pt x="916" y="687"/>
                </a:lnTo>
                <a:lnTo>
                  <a:pt x="875" y="660"/>
                </a:lnTo>
                <a:lnTo>
                  <a:pt x="875" y="660"/>
                </a:lnTo>
                <a:lnTo>
                  <a:pt x="877" y="648"/>
                </a:lnTo>
                <a:lnTo>
                  <a:pt x="878" y="637"/>
                </a:lnTo>
                <a:lnTo>
                  <a:pt x="877" y="624"/>
                </a:lnTo>
                <a:lnTo>
                  <a:pt x="877" y="624"/>
                </a:lnTo>
                <a:lnTo>
                  <a:pt x="875" y="612"/>
                </a:lnTo>
                <a:lnTo>
                  <a:pt x="872" y="605"/>
                </a:lnTo>
                <a:lnTo>
                  <a:pt x="867" y="600"/>
                </a:lnTo>
                <a:lnTo>
                  <a:pt x="863" y="598"/>
                </a:lnTo>
                <a:lnTo>
                  <a:pt x="863" y="598"/>
                </a:lnTo>
                <a:lnTo>
                  <a:pt x="860" y="595"/>
                </a:lnTo>
                <a:lnTo>
                  <a:pt x="855" y="595"/>
                </a:lnTo>
                <a:lnTo>
                  <a:pt x="850" y="595"/>
                </a:lnTo>
                <a:lnTo>
                  <a:pt x="850" y="595"/>
                </a:lnTo>
                <a:lnTo>
                  <a:pt x="858" y="580"/>
                </a:lnTo>
                <a:lnTo>
                  <a:pt x="867" y="570"/>
                </a:lnTo>
                <a:lnTo>
                  <a:pt x="873" y="563"/>
                </a:lnTo>
                <a:lnTo>
                  <a:pt x="873" y="563"/>
                </a:lnTo>
                <a:lnTo>
                  <a:pt x="903" y="542"/>
                </a:lnTo>
                <a:lnTo>
                  <a:pt x="924" y="528"/>
                </a:lnTo>
                <a:lnTo>
                  <a:pt x="933" y="523"/>
                </a:lnTo>
                <a:lnTo>
                  <a:pt x="940" y="519"/>
                </a:lnTo>
                <a:lnTo>
                  <a:pt x="940" y="519"/>
                </a:lnTo>
                <a:lnTo>
                  <a:pt x="949" y="516"/>
                </a:lnTo>
                <a:lnTo>
                  <a:pt x="964" y="507"/>
                </a:lnTo>
                <a:lnTo>
                  <a:pt x="1000" y="486"/>
                </a:lnTo>
                <a:lnTo>
                  <a:pt x="1036" y="462"/>
                </a:lnTo>
                <a:lnTo>
                  <a:pt x="1058" y="447"/>
                </a:lnTo>
                <a:lnTo>
                  <a:pt x="1058" y="447"/>
                </a:lnTo>
                <a:lnTo>
                  <a:pt x="1068" y="440"/>
                </a:lnTo>
                <a:lnTo>
                  <a:pt x="1074" y="435"/>
                </a:lnTo>
                <a:lnTo>
                  <a:pt x="1076" y="432"/>
                </a:lnTo>
                <a:lnTo>
                  <a:pt x="1077" y="430"/>
                </a:lnTo>
                <a:lnTo>
                  <a:pt x="1077" y="426"/>
                </a:lnTo>
                <a:lnTo>
                  <a:pt x="1076" y="420"/>
                </a:lnTo>
                <a:lnTo>
                  <a:pt x="1076" y="420"/>
                </a:lnTo>
                <a:lnTo>
                  <a:pt x="1074" y="415"/>
                </a:lnTo>
                <a:lnTo>
                  <a:pt x="1072" y="410"/>
                </a:lnTo>
                <a:lnTo>
                  <a:pt x="1069" y="408"/>
                </a:lnTo>
                <a:lnTo>
                  <a:pt x="1067" y="405"/>
                </a:lnTo>
                <a:lnTo>
                  <a:pt x="1062" y="404"/>
                </a:lnTo>
                <a:lnTo>
                  <a:pt x="1060" y="405"/>
                </a:lnTo>
                <a:lnTo>
                  <a:pt x="1060" y="405"/>
                </a:lnTo>
                <a:lnTo>
                  <a:pt x="1060" y="409"/>
                </a:lnTo>
                <a:lnTo>
                  <a:pt x="1061" y="414"/>
                </a:lnTo>
                <a:lnTo>
                  <a:pt x="1062" y="421"/>
                </a:lnTo>
                <a:lnTo>
                  <a:pt x="1063" y="429"/>
                </a:lnTo>
                <a:lnTo>
                  <a:pt x="1063" y="429"/>
                </a:lnTo>
                <a:lnTo>
                  <a:pt x="1061" y="432"/>
                </a:lnTo>
                <a:lnTo>
                  <a:pt x="1055" y="439"/>
                </a:lnTo>
                <a:lnTo>
                  <a:pt x="1038" y="454"/>
                </a:lnTo>
                <a:lnTo>
                  <a:pt x="1019" y="467"/>
                </a:lnTo>
                <a:lnTo>
                  <a:pt x="1002" y="477"/>
                </a:lnTo>
                <a:lnTo>
                  <a:pt x="1002" y="477"/>
                </a:lnTo>
                <a:lnTo>
                  <a:pt x="898" y="539"/>
                </a:lnTo>
                <a:lnTo>
                  <a:pt x="898" y="539"/>
                </a:lnTo>
                <a:lnTo>
                  <a:pt x="889" y="544"/>
                </a:lnTo>
                <a:lnTo>
                  <a:pt x="882" y="550"/>
                </a:lnTo>
                <a:lnTo>
                  <a:pt x="866" y="564"/>
                </a:lnTo>
                <a:lnTo>
                  <a:pt x="853" y="578"/>
                </a:lnTo>
                <a:lnTo>
                  <a:pt x="848" y="584"/>
                </a:lnTo>
                <a:lnTo>
                  <a:pt x="847" y="586"/>
                </a:lnTo>
                <a:lnTo>
                  <a:pt x="845" y="595"/>
                </a:lnTo>
                <a:lnTo>
                  <a:pt x="831" y="598"/>
                </a:lnTo>
                <a:lnTo>
                  <a:pt x="831" y="598"/>
                </a:lnTo>
                <a:lnTo>
                  <a:pt x="826" y="580"/>
                </a:lnTo>
                <a:lnTo>
                  <a:pt x="826" y="580"/>
                </a:lnTo>
                <a:lnTo>
                  <a:pt x="821" y="573"/>
                </a:lnTo>
                <a:lnTo>
                  <a:pt x="817" y="568"/>
                </a:lnTo>
                <a:lnTo>
                  <a:pt x="817" y="568"/>
                </a:lnTo>
                <a:lnTo>
                  <a:pt x="816" y="537"/>
                </a:lnTo>
                <a:lnTo>
                  <a:pt x="815" y="511"/>
                </a:lnTo>
                <a:lnTo>
                  <a:pt x="815" y="485"/>
                </a:lnTo>
                <a:lnTo>
                  <a:pt x="815" y="485"/>
                </a:lnTo>
                <a:lnTo>
                  <a:pt x="814" y="467"/>
                </a:lnTo>
                <a:lnTo>
                  <a:pt x="810" y="439"/>
                </a:lnTo>
                <a:lnTo>
                  <a:pt x="800" y="364"/>
                </a:lnTo>
                <a:lnTo>
                  <a:pt x="781" y="246"/>
                </a:lnTo>
                <a:lnTo>
                  <a:pt x="781" y="246"/>
                </a:lnTo>
                <a:lnTo>
                  <a:pt x="773" y="212"/>
                </a:lnTo>
                <a:lnTo>
                  <a:pt x="757" y="158"/>
                </a:lnTo>
                <a:lnTo>
                  <a:pt x="738" y="104"/>
                </a:lnTo>
                <a:lnTo>
                  <a:pt x="731" y="81"/>
                </a:lnTo>
                <a:lnTo>
                  <a:pt x="723" y="66"/>
                </a:lnTo>
                <a:lnTo>
                  <a:pt x="723" y="66"/>
                </a:lnTo>
                <a:lnTo>
                  <a:pt x="716" y="56"/>
                </a:lnTo>
                <a:lnTo>
                  <a:pt x="707" y="46"/>
                </a:lnTo>
                <a:lnTo>
                  <a:pt x="697" y="36"/>
                </a:lnTo>
                <a:lnTo>
                  <a:pt x="687" y="28"/>
                </a:lnTo>
                <a:lnTo>
                  <a:pt x="676" y="22"/>
                </a:lnTo>
                <a:lnTo>
                  <a:pt x="666" y="15"/>
                </a:lnTo>
                <a:lnTo>
                  <a:pt x="657" y="12"/>
                </a:lnTo>
                <a:lnTo>
                  <a:pt x="650" y="10"/>
                </a:lnTo>
                <a:lnTo>
                  <a:pt x="650" y="10"/>
                </a:lnTo>
                <a:lnTo>
                  <a:pt x="644" y="10"/>
                </a:lnTo>
                <a:lnTo>
                  <a:pt x="639" y="12"/>
                </a:lnTo>
                <a:lnTo>
                  <a:pt x="632" y="15"/>
                </a:lnTo>
                <a:lnTo>
                  <a:pt x="627" y="19"/>
                </a:lnTo>
                <a:lnTo>
                  <a:pt x="622" y="24"/>
                </a:lnTo>
                <a:lnTo>
                  <a:pt x="619" y="29"/>
                </a:lnTo>
                <a:lnTo>
                  <a:pt x="616" y="34"/>
                </a:lnTo>
                <a:lnTo>
                  <a:pt x="615" y="38"/>
                </a:lnTo>
                <a:lnTo>
                  <a:pt x="615" y="38"/>
                </a:lnTo>
                <a:lnTo>
                  <a:pt x="600" y="86"/>
                </a:lnTo>
                <a:lnTo>
                  <a:pt x="588" y="127"/>
                </a:lnTo>
                <a:lnTo>
                  <a:pt x="572" y="174"/>
                </a:lnTo>
                <a:lnTo>
                  <a:pt x="572" y="174"/>
                </a:lnTo>
                <a:lnTo>
                  <a:pt x="544" y="246"/>
                </a:lnTo>
                <a:lnTo>
                  <a:pt x="536" y="269"/>
                </a:lnTo>
                <a:lnTo>
                  <a:pt x="536" y="269"/>
                </a:lnTo>
                <a:close/>
                <a:moveTo>
                  <a:pt x="816" y="574"/>
                </a:moveTo>
                <a:lnTo>
                  <a:pt x="824" y="584"/>
                </a:lnTo>
                <a:lnTo>
                  <a:pt x="827" y="598"/>
                </a:lnTo>
                <a:lnTo>
                  <a:pt x="811" y="601"/>
                </a:lnTo>
                <a:lnTo>
                  <a:pt x="811" y="601"/>
                </a:lnTo>
                <a:lnTo>
                  <a:pt x="812" y="598"/>
                </a:lnTo>
                <a:lnTo>
                  <a:pt x="815" y="589"/>
                </a:lnTo>
                <a:lnTo>
                  <a:pt x="815" y="589"/>
                </a:lnTo>
                <a:lnTo>
                  <a:pt x="816" y="579"/>
                </a:lnTo>
                <a:lnTo>
                  <a:pt x="816" y="574"/>
                </a:lnTo>
                <a:lnTo>
                  <a:pt x="816" y="574"/>
                </a:lnTo>
                <a:close/>
                <a:moveTo>
                  <a:pt x="810" y="729"/>
                </a:moveTo>
                <a:lnTo>
                  <a:pt x="812" y="723"/>
                </a:lnTo>
                <a:lnTo>
                  <a:pt x="812" y="723"/>
                </a:lnTo>
                <a:lnTo>
                  <a:pt x="815" y="733"/>
                </a:lnTo>
                <a:lnTo>
                  <a:pt x="817" y="747"/>
                </a:lnTo>
                <a:lnTo>
                  <a:pt x="817" y="747"/>
                </a:lnTo>
                <a:lnTo>
                  <a:pt x="822" y="765"/>
                </a:lnTo>
                <a:lnTo>
                  <a:pt x="811" y="768"/>
                </a:lnTo>
                <a:lnTo>
                  <a:pt x="811" y="768"/>
                </a:lnTo>
                <a:lnTo>
                  <a:pt x="810" y="753"/>
                </a:lnTo>
                <a:lnTo>
                  <a:pt x="810" y="753"/>
                </a:lnTo>
                <a:lnTo>
                  <a:pt x="810" y="729"/>
                </a:lnTo>
                <a:lnTo>
                  <a:pt x="810" y="729"/>
                </a:lnTo>
                <a:close/>
                <a:moveTo>
                  <a:pt x="944" y="862"/>
                </a:moveTo>
                <a:lnTo>
                  <a:pt x="908" y="821"/>
                </a:lnTo>
                <a:lnTo>
                  <a:pt x="899" y="809"/>
                </a:lnTo>
                <a:lnTo>
                  <a:pt x="899" y="809"/>
                </a:lnTo>
                <a:lnTo>
                  <a:pt x="922" y="826"/>
                </a:lnTo>
                <a:lnTo>
                  <a:pt x="922" y="826"/>
                </a:lnTo>
                <a:lnTo>
                  <a:pt x="928" y="830"/>
                </a:lnTo>
                <a:lnTo>
                  <a:pt x="928" y="830"/>
                </a:lnTo>
                <a:lnTo>
                  <a:pt x="934" y="837"/>
                </a:lnTo>
                <a:lnTo>
                  <a:pt x="938" y="843"/>
                </a:lnTo>
                <a:lnTo>
                  <a:pt x="940" y="848"/>
                </a:lnTo>
                <a:lnTo>
                  <a:pt x="940" y="848"/>
                </a:lnTo>
                <a:lnTo>
                  <a:pt x="944" y="862"/>
                </a:lnTo>
                <a:lnTo>
                  <a:pt x="944" y="862"/>
                </a:lnTo>
                <a:close/>
                <a:moveTo>
                  <a:pt x="857" y="768"/>
                </a:moveTo>
                <a:lnTo>
                  <a:pt x="857" y="768"/>
                </a:lnTo>
                <a:lnTo>
                  <a:pt x="902" y="745"/>
                </a:lnTo>
                <a:lnTo>
                  <a:pt x="902" y="745"/>
                </a:lnTo>
                <a:lnTo>
                  <a:pt x="913" y="739"/>
                </a:lnTo>
                <a:lnTo>
                  <a:pt x="913" y="739"/>
                </a:lnTo>
                <a:lnTo>
                  <a:pt x="923" y="768"/>
                </a:lnTo>
                <a:lnTo>
                  <a:pt x="934" y="801"/>
                </a:lnTo>
                <a:lnTo>
                  <a:pt x="934" y="801"/>
                </a:lnTo>
                <a:lnTo>
                  <a:pt x="939" y="835"/>
                </a:lnTo>
                <a:lnTo>
                  <a:pt x="939" y="835"/>
                </a:lnTo>
                <a:lnTo>
                  <a:pt x="933" y="826"/>
                </a:lnTo>
                <a:lnTo>
                  <a:pt x="929" y="819"/>
                </a:lnTo>
                <a:lnTo>
                  <a:pt x="924" y="814"/>
                </a:lnTo>
                <a:lnTo>
                  <a:pt x="924" y="814"/>
                </a:lnTo>
                <a:lnTo>
                  <a:pt x="918" y="809"/>
                </a:lnTo>
                <a:lnTo>
                  <a:pt x="907" y="801"/>
                </a:lnTo>
                <a:lnTo>
                  <a:pt x="889" y="791"/>
                </a:lnTo>
                <a:lnTo>
                  <a:pt x="889" y="791"/>
                </a:lnTo>
                <a:lnTo>
                  <a:pt x="881" y="786"/>
                </a:lnTo>
                <a:lnTo>
                  <a:pt x="871" y="778"/>
                </a:lnTo>
                <a:lnTo>
                  <a:pt x="857" y="768"/>
                </a:lnTo>
                <a:lnTo>
                  <a:pt x="857" y="768"/>
                </a:lnTo>
                <a:close/>
                <a:moveTo>
                  <a:pt x="871" y="668"/>
                </a:moveTo>
                <a:lnTo>
                  <a:pt x="871" y="668"/>
                </a:lnTo>
                <a:lnTo>
                  <a:pt x="896" y="688"/>
                </a:lnTo>
                <a:lnTo>
                  <a:pt x="927" y="712"/>
                </a:lnTo>
                <a:lnTo>
                  <a:pt x="927" y="712"/>
                </a:lnTo>
                <a:lnTo>
                  <a:pt x="948" y="727"/>
                </a:lnTo>
                <a:lnTo>
                  <a:pt x="960" y="737"/>
                </a:lnTo>
                <a:lnTo>
                  <a:pt x="969" y="745"/>
                </a:lnTo>
                <a:lnTo>
                  <a:pt x="969" y="745"/>
                </a:lnTo>
                <a:lnTo>
                  <a:pt x="976" y="755"/>
                </a:lnTo>
                <a:lnTo>
                  <a:pt x="983" y="768"/>
                </a:lnTo>
                <a:lnTo>
                  <a:pt x="990" y="788"/>
                </a:lnTo>
                <a:lnTo>
                  <a:pt x="990" y="788"/>
                </a:lnTo>
                <a:lnTo>
                  <a:pt x="995" y="814"/>
                </a:lnTo>
                <a:lnTo>
                  <a:pt x="1004" y="862"/>
                </a:lnTo>
                <a:lnTo>
                  <a:pt x="1014" y="929"/>
                </a:lnTo>
                <a:lnTo>
                  <a:pt x="1014" y="929"/>
                </a:lnTo>
                <a:lnTo>
                  <a:pt x="1005" y="923"/>
                </a:lnTo>
                <a:lnTo>
                  <a:pt x="997" y="917"/>
                </a:lnTo>
                <a:lnTo>
                  <a:pt x="991" y="909"/>
                </a:lnTo>
                <a:lnTo>
                  <a:pt x="991" y="909"/>
                </a:lnTo>
                <a:lnTo>
                  <a:pt x="976" y="888"/>
                </a:lnTo>
                <a:lnTo>
                  <a:pt x="963" y="868"/>
                </a:lnTo>
                <a:lnTo>
                  <a:pt x="963" y="868"/>
                </a:lnTo>
                <a:lnTo>
                  <a:pt x="950" y="836"/>
                </a:lnTo>
                <a:lnTo>
                  <a:pt x="939" y="801"/>
                </a:lnTo>
                <a:lnTo>
                  <a:pt x="939" y="801"/>
                </a:lnTo>
                <a:lnTo>
                  <a:pt x="928" y="764"/>
                </a:lnTo>
                <a:lnTo>
                  <a:pt x="920" y="742"/>
                </a:lnTo>
                <a:lnTo>
                  <a:pt x="918" y="734"/>
                </a:lnTo>
                <a:lnTo>
                  <a:pt x="916" y="730"/>
                </a:lnTo>
                <a:lnTo>
                  <a:pt x="916" y="730"/>
                </a:lnTo>
                <a:lnTo>
                  <a:pt x="911" y="730"/>
                </a:lnTo>
                <a:lnTo>
                  <a:pt x="903" y="732"/>
                </a:lnTo>
                <a:lnTo>
                  <a:pt x="897" y="735"/>
                </a:lnTo>
                <a:lnTo>
                  <a:pt x="891" y="738"/>
                </a:lnTo>
                <a:lnTo>
                  <a:pt x="891" y="738"/>
                </a:lnTo>
                <a:lnTo>
                  <a:pt x="867" y="750"/>
                </a:lnTo>
                <a:lnTo>
                  <a:pt x="848" y="760"/>
                </a:lnTo>
                <a:lnTo>
                  <a:pt x="848" y="760"/>
                </a:lnTo>
                <a:lnTo>
                  <a:pt x="848" y="748"/>
                </a:lnTo>
                <a:lnTo>
                  <a:pt x="850" y="722"/>
                </a:lnTo>
                <a:lnTo>
                  <a:pt x="850" y="722"/>
                </a:lnTo>
                <a:lnTo>
                  <a:pt x="851" y="708"/>
                </a:lnTo>
                <a:lnTo>
                  <a:pt x="852" y="696"/>
                </a:lnTo>
                <a:lnTo>
                  <a:pt x="855" y="682"/>
                </a:lnTo>
                <a:lnTo>
                  <a:pt x="855" y="682"/>
                </a:lnTo>
                <a:lnTo>
                  <a:pt x="857" y="681"/>
                </a:lnTo>
                <a:lnTo>
                  <a:pt x="865" y="677"/>
                </a:lnTo>
                <a:lnTo>
                  <a:pt x="865" y="677"/>
                </a:lnTo>
                <a:lnTo>
                  <a:pt x="868" y="675"/>
                </a:lnTo>
                <a:lnTo>
                  <a:pt x="871" y="672"/>
                </a:lnTo>
                <a:lnTo>
                  <a:pt x="871" y="668"/>
                </a:lnTo>
                <a:lnTo>
                  <a:pt x="871" y="6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BF7056B8-466C-4C9F-B31D-077C36CE1515}"/>
              </a:ext>
            </a:extLst>
          </p:cNvPr>
          <p:cNvSpPr>
            <a:spLocks noEditPoints="1"/>
          </p:cNvSpPr>
          <p:nvPr/>
        </p:nvSpPr>
        <p:spPr bwMode="auto">
          <a:xfrm>
            <a:off x="6132737" y="4648193"/>
            <a:ext cx="1345865" cy="1597337"/>
          </a:xfrm>
          <a:custGeom>
            <a:avLst/>
            <a:gdLst>
              <a:gd name="T0" fmla="*/ 729 w 958"/>
              <a:gd name="T1" fmla="*/ 587 h 1137"/>
              <a:gd name="T2" fmla="*/ 575 w 958"/>
              <a:gd name="T3" fmla="*/ 302 h 1137"/>
              <a:gd name="T4" fmla="*/ 456 w 958"/>
              <a:gd name="T5" fmla="*/ 113 h 1137"/>
              <a:gd name="T6" fmla="*/ 351 w 958"/>
              <a:gd name="T7" fmla="*/ 1 h 1137"/>
              <a:gd name="T8" fmla="*/ 336 w 958"/>
              <a:gd name="T9" fmla="*/ 24 h 1137"/>
              <a:gd name="T10" fmla="*/ 406 w 958"/>
              <a:gd name="T11" fmla="*/ 201 h 1137"/>
              <a:gd name="T12" fmla="*/ 369 w 958"/>
              <a:gd name="T13" fmla="*/ 215 h 1137"/>
              <a:gd name="T14" fmla="*/ 205 w 958"/>
              <a:gd name="T15" fmla="*/ 129 h 1137"/>
              <a:gd name="T16" fmla="*/ 115 w 958"/>
              <a:gd name="T17" fmla="*/ 134 h 1137"/>
              <a:gd name="T18" fmla="*/ 153 w 958"/>
              <a:gd name="T19" fmla="*/ 289 h 1137"/>
              <a:gd name="T20" fmla="*/ 237 w 958"/>
              <a:gd name="T21" fmla="*/ 582 h 1137"/>
              <a:gd name="T22" fmla="*/ 206 w 958"/>
              <a:gd name="T23" fmla="*/ 614 h 1137"/>
              <a:gd name="T24" fmla="*/ 169 w 958"/>
              <a:gd name="T25" fmla="*/ 646 h 1137"/>
              <a:gd name="T26" fmla="*/ 168 w 958"/>
              <a:gd name="T27" fmla="*/ 699 h 1137"/>
              <a:gd name="T28" fmla="*/ 156 w 958"/>
              <a:gd name="T29" fmla="*/ 754 h 1137"/>
              <a:gd name="T30" fmla="*/ 166 w 958"/>
              <a:gd name="T31" fmla="*/ 817 h 1137"/>
              <a:gd name="T32" fmla="*/ 155 w 958"/>
              <a:gd name="T33" fmla="*/ 869 h 1137"/>
              <a:gd name="T34" fmla="*/ 163 w 958"/>
              <a:gd name="T35" fmla="*/ 915 h 1137"/>
              <a:gd name="T36" fmla="*/ 63 w 958"/>
              <a:gd name="T37" fmla="*/ 1049 h 1137"/>
              <a:gd name="T38" fmla="*/ 1 w 958"/>
              <a:gd name="T39" fmla="*/ 1114 h 1137"/>
              <a:gd name="T40" fmla="*/ 41 w 958"/>
              <a:gd name="T41" fmla="*/ 1105 h 1137"/>
              <a:gd name="T42" fmla="*/ 156 w 958"/>
              <a:gd name="T43" fmla="*/ 1012 h 1137"/>
              <a:gd name="T44" fmla="*/ 215 w 958"/>
              <a:gd name="T45" fmla="*/ 1025 h 1137"/>
              <a:gd name="T46" fmla="*/ 221 w 958"/>
              <a:gd name="T47" fmla="*/ 1068 h 1137"/>
              <a:gd name="T48" fmla="*/ 148 w 958"/>
              <a:gd name="T49" fmla="*/ 1118 h 1137"/>
              <a:gd name="T50" fmla="*/ 178 w 958"/>
              <a:gd name="T51" fmla="*/ 1132 h 1137"/>
              <a:gd name="T52" fmla="*/ 247 w 958"/>
              <a:gd name="T53" fmla="*/ 1074 h 1137"/>
              <a:gd name="T54" fmla="*/ 279 w 958"/>
              <a:gd name="T55" fmla="*/ 1082 h 1137"/>
              <a:gd name="T56" fmla="*/ 313 w 958"/>
              <a:gd name="T57" fmla="*/ 1102 h 1137"/>
              <a:gd name="T58" fmla="*/ 355 w 958"/>
              <a:gd name="T59" fmla="*/ 1068 h 1137"/>
              <a:gd name="T60" fmla="*/ 406 w 958"/>
              <a:gd name="T61" fmla="*/ 1039 h 1137"/>
              <a:gd name="T62" fmla="*/ 483 w 958"/>
              <a:gd name="T63" fmla="*/ 884 h 1137"/>
              <a:gd name="T64" fmla="*/ 489 w 958"/>
              <a:gd name="T65" fmla="*/ 905 h 1137"/>
              <a:gd name="T66" fmla="*/ 508 w 958"/>
              <a:gd name="T67" fmla="*/ 987 h 1137"/>
              <a:gd name="T68" fmla="*/ 569 w 958"/>
              <a:gd name="T69" fmla="*/ 920 h 1137"/>
              <a:gd name="T70" fmla="*/ 678 w 958"/>
              <a:gd name="T71" fmla="*/ 816 h 1137"/>
              <a:gd name="T72" fmla="*/ 733 w 958"/>
              <a:gd name="T73" fmla="*/ 866 h 1137"/>
              <a:gd name="T74" fmla="*/ 765 w 958"/>
              <a:gd name="T75" fmla="*/ 934 h 1137"/>
              <a:gd name="T76" fmla="*/ 770 w 958"/>
              <a:gd name="T77" fmla="*/ 1003 h 1137"/>
              <a:gd name="T78" fmla="*/ 783 w 958"/>
              <a:gd name="T79" fmla="*/ 977 h 1137"/>
              <a:gd name="T80" fmla="*/ 783 w 958"/>
              <a:gd name="T81" fmla="*/ 761 h 1137"/>
              <a:gd name="T82" fmla="*/ 803 w 958"/>
              <a:gd name="T83" fmla="*/ 677 h 1137"/>
              <a:gd name="T84" fmla="*/ 837 w 958"/>
              <a:gd name="T85" fmla="*/ 664 h 1137"/>
              <a:gd name="T86" fmla="*/ 946 w 958"/>
              <a:gd name="T87" fmla="*/ 705 h 1137"/>
              <a:gd name="T88" fmla="*/ 945 w 958"/>
              <a:gd name="T89" fmla="*/ 684 h 1137"/>
              <a:gd name="T90" fmla="*/ 834 w 958"/>
              <a:gd name="T91" fmla="*/ 622 h 1137"/>
              <a:gd name="T92" fmla="*/ 798 w 958"/>
              <a:gd name="T93" fmla="*/ 610 h 1137"/>
              <a:gd name="T94" fmla="*/ 813 w 958"/>
              <a:gd name="T95" fmla="*/ 505 h 1137"/>
              <a:gd name="T96" fmla="*/ 850 w 958"/>
              <a:gd name="T97" fmla="*/ 412 h 1137"/>
              <a:gd name="T98" fmla="*/ 826 w 958"/>
              <a:gd name="T99" fmla="*/ 392 h 1137"/>
              <a:gd name="T100" fmla="*/ 839 w 958"/>
              <a:gd name="T101" fmla="*/ 411 h 1137"/>
              <a:gd name="T102" fmla="*/ 807 w 958"/>
              <a:gd name="T103" fmla="*/ 505 h 1137"/>
              <a:gd name="T104" fmla="*/ 793 w 958"/>
              <a:gd name="T105" fmla="*/ 518 h 1137"/>
              <a:gd name="T106" fmla="*/ 798 w 958"/>
              <a:gd name="T107" fmla="*/ 410 h 1137"/>
              <a:gd name="T108" fmla="*/ 786 w 958"/>
              <a:gd name="T109" fmla="*/ 412 h 1137"/>
              <a:gd name="T110" fmla="*/ 802 w 958"/>
              <a:gd name="T111" fmla="*/ 432 h 1137"/>
              <a:gd name="T112" fmla="*/ 787 w 958"/>
              <a:gd name="T113" fmla="*/ 588 h 1137"/>
              <a:gd name="T114" fmla="*/ 770 w 958"/>
              <a:gd name="T115" fmla="*/ 614 h 1137"/>
              <a:gd name="T116" fmla="*/ 762 w 958"/>
              <a:gd name="T117" fmla="*/ 737 h 1137"/>
              <a:gd name="T118" fmla="*/ 777 w 958"/>
              <a:gd name="T119" fmla="*/ 765 h 1137"/>
              <a:gd name="T120" fmla="*/ 750 w 958"/>
              <a:gd name="T121" fmla="*/ 771 h 1137"/>
              <a:gd name="T122" fmla="*/ 747 w 958"/>
              <a:gd name="T123" fmla="*/ 813 h 1137"/>
              <a:gd name="T124" fmla="*/ 744 w 958"/>
              <a:gd name="T125" fmla="*/ 760 h 1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8" h="1137">
                <a:moveTo>
                  <a:pt x="742" y="607"/>
                </a:moveTo>
                <a:lnTo>
                  <a:pt x="737" y="607"/>
                </a:lnTo>
                <a:lnTo>
                  <a:pt x="737" y="607"/>
                </a:lnTo>
                <a:lnTo>
                  <a:pt x="737" y="608"/>
                </a:lnTo>
                <a:lnTo>
                  <a:pt x="736" y="608"/>
                </a:lnTo>
                <a:lnTo>
                  <a:pt x="736" y="607"/>
                </a:lnTo>
                <a:lnTo>
                  <a:pt x="737" y="607"/>
                </a:lnTo>
                <a:lnTo>
                  <a:pt x="737" y="607"/>
                </a:lnTo>
                <a:lnTo>
                  <a:pt x="729" y="587"/>
                </a:lnTo>
                <a:lnTo>
                  <a:pt x="700" y="525"/>
                </a:lnTo>
                <a:lnTo>
                  <a:pt x="700" y="525"/>
                </a:lnTo>
                <a:lnTo>
                  <a:pt x="667" y="454"/>
                </a:lnTo>
                <a:lnTo>
                  <a:pt x="634" y="392"/>
                </a:lnTo>
                <a:lnTo>
                  <a:pt x="620" y="365"/>
                </a:lnTo>
                <a:lnTo>
                  <a:pt x="605" y="340"/>
                </a:lnTo>
                <a:lnTo>
                  <a:pt x="590" y="319"/>
                </a:lnTo>
                <a:lnTo>
                  <a:pt x="575" y="302"/>
                </a:lnTo>
                <a:lnTo>
                  <a:pt x="575" y="302"/>
                </a:lnTo>
                <a:lnTo>
                  <a:pt x="561" y="284"/>
                </a:lnTo>
                <a:lnTo>
                  <a:pt x="549" y="268"/>
                </a:lnTo>
                <a:lnTo>
                  <a:pt x="539" y="251"/>
                </a:lnTo>
                <a:lnTo>
                  <a:pt x="528" y="233"/>
                </a:lnTo>
                <a:lnTo>
                  <a:pt x="508" y="195"/>
                </a:lnTo>
                <a:lnTo>
                  <a:pt x="495" y="175"/>
                </a:lnTo>
                <a:lnTo>
                  <a:pt x="482" y="153"/>
                </a:lnTo>
                <a:lnTo>
                  <a:pt x="482" y="153"/>
                </a:lnTo>
                <a:lnTo>
                  <a:pt x="456" y="113"/>
                </a:lnTo>
                <a:lnTo>
                  <a:pt x="435" y="84"/>
                </a:lnTo>
                <a:lnTo>
                  <a:pt x="417" y="63"/>
                </a:lnTo>
                <a:lnTo>
                  <a:pt x="402" y="46"/>
                </a:lnTo>
                <a:lnTo>
                  <a:pt x="402" y="46"/>
                </a:lnTo>
                <a:lnTo>
                  <a:pt x="386" y="29"/>
                </a:lnTo>
                <a:lnTo>
                  <a:pt x="377" y="20"/>
                </a:lnTo>
                <a:lnTo>
                  <a:pt x="369" y="11"/>
                </a:lnTo>
                <a:lnTo>
                  <a:pt x="360" y="5"/>
                </a:lnTo>
                <a:lnTo>
                  <a:pt x="351" y="1"/>
                </a:lnTo>
                <a:lnTo>
                  <a:pt x="348" y="0"/>
                </a:lnTo>
                <a:lnTo>
                  <a:pt x="344" y="0"/>
                </a:lnTo>
                <a:lnTo>
                  <a:pt x="340" y="0"/>
                </a:lnTo>
                <a:lnTo>
                  <a:pt x="336" y="2"/>
                </a:lnTo>
                <a:lnTo>
                  <a:pt x="336" y="2"/>
                </a:lnTo>
                <a:lnTo>
                  <a:pt x="334" y="5"/>
                </a:lnTo>
                <a:lnTo>
                  <a:pt x="333" y="10"/>
                </a:lnTo>
                <a:lnTo>
                  <a:pt x="334" y="16"/>
                </a:lnTo>
                <a:lnTo>
                  <a:pt x="336" y="24"/>
                </a:lnTo>
                <a:lnTo>
                  <a:pt x="345" y="42"/>
                </a:lnTo>
                <a:lnTo>
                  <a:pt x="356" y="65"/>
                </a:lnTo>
                <a:lnTo>
                  <a:pt x="381" y="115"/>
                </a:lnTo>
                <a:lnTo>
                  <a:pt x="392" y="142"/>
                </a:lnTo>
                <a:lnTo>
                  <a:pt x="397" y="153"/>
                </a:lnTo>
                <a:lnTo>
                  <a:pt x="400" y="164"/>
                </a:lnTo>
                <a:lnTo>
                  <a:pt x="400" y="164"/>
                </a:lnTo>
                <a:lnTo>
                  <a:pt x="405" y="185"/>
                </a:lnTo>
                <a:lnTo>
                  <a:pt x="406" y="201"/>
                </a:lnTo>
                <a:lnTo>
                  <a:pt x="406" y="215"/>
                </a:lnTo>
                <a:lnTo>
                  <a:pt x="406" y="225"/>
                </a:lnTo>
                <a:lnTo>
                  <a:pt x="404" y="232"/>
                </a:lnTo>
                <a:lnTo>
                  <a:pt x="401" y="237"/>
                </a:lnTo>
                <a:lnTo>
                  <a:pt x="400" y="240"/>
                </a:lnTo>
                <a:lnTo>
                  <a:pt x="399" y="240"/>
                </a:lnTo>
                <a:lnTo>
                  <a:pt x="399" y="240"/>
                </a:lnTo>
                <a:lnTo>
                  <a:pt x="384" y="227"/>
                </a:lnTo>
                <a:lnTo>
                  <a:pt x="369" y="215"/>
                </a:lnTo>
                <a:lnTo>
                  <a:pt x="348" y="199"/>
                </a:lnTo>
                <a:lnTo>
                  <a:pt x="322" y="181"/>
                </a:lnTo>
                <a:lnTo>
                  <a:pt x="293" y="164"/>
                </a:lnTo>
                <a:lnTo>
                  <a:pt x="277" y="156"/>
                </a:lnTo>
                <a:lnTo>
                  <a:pt x="259" y="148"/>
                </a:lnTo>
                <a:lnTo>
                  <a:pt x="242" y="142"/>
                </a:lnTo>
                <a:lnTo>
                  <a:pt x="223" y="135"/>
                </a:lnTo>
                <a:lnTo>
                  <a:pt x="223" y="135"/>
                </a:lnTo>
                <a:lnTo>
                  <a:pt x="205" y="129"/>
                </a:lnTo>
                <a:lnTo>
                  <a:pt x="189" y="125"/>
                </a:lnTo>
                <a:lnTo>
                  <a:pt x="175" y="123"/>
                </a:lnTo>
                <a:lnTo>
                  <a:pt x="163" y="123"/>
                </a:lnTo>
                <a:lnTo>
                  <a:pt x="150" y="123"/>
                </a:lnTo>
                <a:lnTo>
                  <a:pt x="142" y="123"/>
                </a:lnTo>
                <a:lnTo>
                  <a:pt x="133" y="125"/>
                </a:lnTo>
                <a:lnTo>
                  <a:pt x="125" y="128"/>
                </a:lnTo>
                <a:lnTo>
                  <a:pt x="119" y="130"/>
                </a:lnTo>
                <a:lnTo>
                  <a:pt x="115" y="134"/>
                </a:lnTo>
                <a:lnTo>
                  <a:pt x="112" y="138"/>
                </a:lnTo>
                <a:lnTo>
                  <a:pt x="108" y="143"/>
                </a:lnTo>
                <a:lnTo>
                  <a:pt x="107" y="146"/>
                </a:lnTo>
                <a:lnTo>
                  <a:pt x="106" y="150"/>
                </a:lnTo>
                <a:lnTo>
                  <a:pt x="106" y="159"/>
                </a:lnTo>
                <a:lnTo>
                  <a:pt x="106" y="159"/>
                </a:lnTo>
                <a:lnTo>
                  <a:pt x="115" y="187"/>
                </a:lnTo>
                <a:lnTo>
                  <a:pt x="133" y="237"/>
                </a:lnTo>
                <a:lnTo>
                  <a:pt x="153" y="289"/>
                </a:lnTo>
                <a:lnTo>
                  <a:pt x="170" y="331"/>
                </a:lnTo>
                <a:lnTo>
                  <a:pt x="170" y="331"/>
                </a:lnTo>
                <a:lnTo>
                  <a:pt x="178" y="351"/>
                </a:lnTo>
                <a:lnTo>
                  <a:pt x="186" y="380"/>
                </a:lnTo>
                <a:lnTo>
                  <a:pt x="205" y="448"/>
                </a:lnTo>
                <a:lnTo>
                  <a:pt x="220" y="514"/>
                </a:lnTo>
                <a:lnTo>
                  <a:pt x="230" y="551"/>
                </a:lnTo>
                <a:lnTo>
                  <a:pt x="230" y="551"/>
                </a:lnTo>
                <a:lnTo>
                  <a:pt x="237" y="582"/>
                </a:lnTo>
                <a:lnTo>
                  <a:pt x="237" y="582"/>
                </a:lnTo>
                <a:lnTo>
                  <a:pt x="231" y="587"/>
                </a:lnTo>
                <a:lnTo>
                  <a:pt x="223" y="593"/>
                </a:lnTo>
                <a:lnTo>
                  <a:pt x="214" y="602"/>
                </a:lnTo>
                <a:lnTo>
                  <a:pt x="214" y="602"/>
                </a:lnTo>
                <a:lnTo>
                  <a:pt x="209" y="607"/>
                </a:lnTo>
                <a:lnTo>
                  <a:pt x="206" y="611"/>
                </a:lnTo>
                <a:lnTo>
                  <a:pt x="206" y="613"/>
                </a:lnTo>
                <a:lnTo>
                  <a:pt x="206" y="614"/>
                </a:lnTo>
                <a:lnTo>
                  <a:pt x="206" y="617"/>
                </a:lnTo>
                <a:lnTo>
                  <a:pt x="205" y="619"/>
                </a:lnTo>
                <a:lnTo>
                  <a:pt x="201" y="624"/>
                </a:lnTo>
                <a:lnTo>
                  <a:pt x="195" y="631"/>
                </a:lnTo>
                <a:lnTo>
                  <a:pt x="195" y="631"/>
                </a:lnTo>
                <a:lnTo>
                  <a:pt x="189" y="637"/>
                </a:lnTo>
                <a:lnTo>
                  <a:pt x="183" y="641"/>
                </a:lnTo>
                <a:lnTo>
                  <a:pt x="173" y="644"/>
                </a:lnTo>
                <a:lnTo>
                  <a:pt x="169" y="646"/>
                </a:lnTo>
                <a:lnTo>
                  <a:pt x="165" y="649"/>
                </a:lnTo>
                <a:lnTo>
                  <a:pt x="163" y="654"/>
                </a:lnTo>
                <a:lnTo>
                  <a:pt x="160" y="662"/>
                </a:lnTo>
                <a:lnTo>
                  <a:pt x="160" y="662"/>
                </a:lnTo>
                <a:lnTo>
                  <a:pt x="159" y="672"/>
                </a:lnTo>
                <a:lnTo>
                  <a:pt x="160" y="679"/>
                </a:lnTo>
                <a:lnTo>
                  <a:pt x="163" y="686"/>
                </a:lnTo>
                <a:lnTo>
                  <a:pt x="165" y="693"/>
                </a:lnTo>
                <a:lnTo>
                  <a:pt x="168" y="699"/>
                </a:lnTo>
                <a:lnTo>
                  <a:pt x="170" y="704"/>
                </a:lnTo>
                <a:lnTo>
                  <a:pt x="170" y="710"/>
                </a:lnTo>
                <a:lnTo>
                  <a:pt x="168" y="718"/>
                </a:lnTo>
                <a:lnTo>
                  <a:pt x="168" y="718"/>
                </a:lnTo>
                <a:lnTo>
                  <a:pt x="158" y="737"/>
                </a:lnTo>
                <a:lnTo>
                  <a:pt x="156" y="742"/>
                </a:lnTo>
                <a:lnTo>
                  <a:pt x="155" y="750"/>
                </a:lnTo>
                <a:lnTo>
                  <a:pt x="155" y="750"/>
                </a:lnTo>
                <a:lnTo>
                  <a:pt x="156" y="754"/>
                </a:lnTo>
                <a:lnTo>
                  <a:pt x="158" y="756"/>
                </a:lnTo>
                <a:lnTo>
                  <a:pt x="161" y="763"/>
                </a:lnTo>
                <a:lnTo>
                  <a:pt x="164" y="768"/>
                </a:lnTo>
                <a:lnTo>
                  <a:pt x="165" y="775"/>
                </a:lnTo>
                <a:lnTo>
                  <a:pt x="168" y="782"/>
                </a:lnTo>
                <a:lnTo>
                  <a:pt x="168" y="791"/>
                </a:lnTo>
                <a:lnTo>
                  <a:pt x="168" y="791"/>
                </a:lnTo>
                <a:lnTo>
                  <a:pt x="168" y="807"/>
                </a:lnTo>
                <a:lnTo>
                  <a:pt x="166" y="817"/>
                </a:lnTo>
                <a:lnTo>
                  <a:pt x="164" y="824"/>
                </a:lnTo>
                <a:lnTo>
                  <a:pt x="161" y="830"/>
                </a:lnTo>
                <a:lnTo>
                  <a:pt x="161" y="830"/>
                </a:lnTo>
                <a:lnTo>
                  <a:pt x="159" y="840"/>
                </a:lnTo>
                <a:lnTo>
                  <a:pt x="156" y="850"/>
                </a:lnTo>
                <a:lnTo>
                  <a:pt x="154" y="866"/>
                </a:lnTo>
                <a:lnTo>
                  <a:pt x="154" y="866"/>
                </a:lnTo>
                <a:lnTo>
                  <a:pt x="154" y="868"/>
                </a:lnTo>
                <a:lnTo>
                  <a:pt x="155" y="869"/>
                </a:lnTo>
                <a:lnTo>
                  <a:pt x="158" y="870"/>
                </a:lnTo>
                <a:lnTo>
                  <a:pt x="161" y="871"/>
                </a:lnTo>
                <a:lnTo>
                  <a:pt x="164" y="875"/>
                </a:lnTo>
                <a:lnTo>
                  <a:pt x="165" y="880"/>
                </a:lnTo>
                <a:lnTo>
                  <a:pt x="166" y="889"/>
                </a:lnTo>
                <a:lnTo>
                  <a:pt x="165" y="900"/>
                </a:lnTo>
                <a:lnTo>
                  <a:pt x="165" y="900"/>
                </a:lnTo>
                <a:lnTo>
                  <a:pt x="164" y="907"/>
                </a:lnTo>
                <a:lnTo>
                  <a:pt x="163" y="915"/>
                </a:lnTo>
                <a:lnTo>
                  <a:pt x="155" y="932"/>
                </a:lnTo>
                <a:lnTo>
                  <a:pt x="147" y="952"/>
                </a:lnTo>
                <a:lnTo>
                  <a:pt x="135" y="971"/>
                </a:lnTo>
                <a:lnTo>
                  <a:pt x="123" y="989"/>
                </a:lnTo>
                <a:lnTo>
                  <a:pt x="110" y="1007"/>
                </a:lnTo>
                <a:lnTo>
                  <a:pt x="99" y="1020"/>
                </a:lnTo>
                <a:lnTo>
                  <a:pt x="88" y="1030"/>
                </a:lnTo>
                <a:lnTo>
                  <a:pt x="88" y="1030"/>
                </a:lnTo>
                <a:lnTo>
                  <a:pt x="63" y="1049"/>
                </a:lnTo>
                <a:lnTo>
                  <a:pt x="36" y="1069"/>
                </a:lnTo>
                <a:lnTo>
                  <a:pt x="22" y="1079"/>
                </a:lnTo>
                <a:lnTo>
                  <a:pt x="11" y="1087"/>
                </a:lnTo>
                <a:lnTo>
                  <a:pt x="4" y="1095"/>
                </a:lnTo>
                <a:lnTo>
                  <a:pt x="1" y="1097"/>
                </a:lnTo>
                <a:lnTo>
                  <a:pt x="1" y="1100"/>
                </a:lnTo>
                <a:lnTo>
                  <a:pt x="1" y="1100"/>
                </a:lnTo>
                <a:lnTo>
                  <a:pt x="0" y="1110"/>
                </a:lnTo>
                <a:lnTo>
                  <a:pt x="1" y="1114"/>
                </a:lnTo>
                <a:lnTo>
                  <a:pt x="2" y="1117"/>
                </a:lnTo>
                <a:lnTo>
                  <a:pt x="5" y="1120"/>
                </a:lnTo>
                <a:lnTo>
                  <a:pt x="9" y="1121"/>
                </a:lnTo>
                <a:lnTo>
                  <a:pt x="14" y="1121"/>
                </a:lnTo>
                <a:lnTo>
                  <a:pt x="21" y="1120"/>
                </a:lnTo>
                <a:lnTo>
                  <a:pt x="21" y="1120"/>
                </a:lnTo>
                <a:lnTo>
                  <a:pt x="27" y="1117"/>
                </a:lnTo>
                <a:lnTo>
                  <a:pt x="34" y="1112"/>
                </a:lnTo>
                <a:lnTo>
                  <a:pt x="41" y="1105"/>
                </a:lnTo>
                <a:lnTo>
                  <a:pt x="47" y="1096"/>
                </a:lnTo>
                <a:lnTo>
                  <a:pt x="56" y="1086"/>
                </a:lnTo>
                <a:lnTo>
                  <a:pt x="67" y="1075"/>
                </a:lnTo>
                <a:lnTo>
                  <a:pt x="79" y="1064"/>
                </a:lnTo>
                <a:lnTo>
                  <a:pt x="96" y="1050"/>
                </a:lnTo>
                <a:lnTo>
                  <a:pt x="96" y="1050"/>
                </a:lnTo>
                <a:lnTo>
                  <a:pt x="129" y="1028"/>
                </a:lnTo>
                <a:lnTo>
                  <a:pt x="143" y="1019"/>
                </a:lnTo>
                <a:lnTo>
                  <a:pt x="156" y="1012"/>
                </a:lnTo>
                <a:lnTo>
                  <a:pt x="166" y="1007"/>
                </a:lnTo>
                <a:lnTo>
                  <a:pt x="176" y="1004"/>
                </a:lnTo>
                <a:lnTo>
                  <a:pt x="184" y="1003"/>
                </a:lnTo>
                <a:lnTo>
                  <a:pt x="190" y="1006"/>
                </a:lnTo>
                <a:lnTo>
                  <a:pt x="190" y="1006"/>
                </a:lnTo>
                <a:lnTo>
                  <a:pt x="199" y="1010"/>
                </a:lnTo>
                <a:lnTo>
                  <a:pt x="205" y="1017"/>
                </a:lnTo>
                <a:lnTo>
                  <a:pt x="215" y="1025"/>
                </a:lnTo>
                <a:lnTo>
                  <a:pt x="215" y="1025"/>
                </a:lnTo>
                <a:lnTo>
                  <a:pt x="227" y="1032"/>
                </a:lnTo>
                <a:lnTo>
                  <a:pt x="232" y="1034"/>
                </a:lnTo>
                <a:lnTo>
                  <a:pt x="235" y="1037"/>
                </a:lnTo>
                <a:lnTo>
                  <a:pt x="235" y="1037"/>
                </a:lnTo>
                <a:lnTo>
                  <a:pt x="235" y="1042"/>
                </a:lnTo>
                <a:lnTo>
                  <a:pt x="232" y="1051"/>
                </a:lnTo>
                <a:lnTo>
                  <a:pt x="230" y="1056"/>
                </a:lnTo>
                <a:lnTo>
                  <a:pt x="226" y="1061"/>
                </a:lnTo>
                <a:lnTo>
                  <a:pt x="221" y="1068"/>
                </a:lnTo>
                <a:lnTo>
                  <a:pt x="215" y="1073"/>
                </a:lnTo>
                <a:lnTo>
                  <a:pt x="215" y="1073"/>
                </a:lnTo>
                <a:lnTo>
                  <a:pt x="197" y="1084"/>
                </a:lnTo>
                <a:lnTo>
                  <a:pt x="175" y="1096"/>
                </a:lnTo>
                <a:lnTo>
                  <a:pt x="156" y="1109"/>
                </a:lnTo>
                <a:lnTo>
                  <a:pt x="150" y="1114"/>
                </a:lnTo>
                <a:lnTo>
                  <a:pt x="149" y="1116"/>
                </a:lnTo>
                <a:lnTo>
                  <a:pt x="148" y="1118"/>
                </a:lnTo>
                <a:lnTo>
                  <a:pt x="148" y="1118"/>
                </a:lnTo>
                <a:lnTo>
                  <a:pt x="148" y="1126"/>
                </a:lnTo>
                <a:lnTo>
                  <a:pt x="149" y="1130"/>
                </a:lnTo>
                <a:lnTo>
                  <a:pt x="150" y="1132"/>
                </a:lnTo>
                <a:lnTo>
                  <a:pt x="153" y="1135"/>
                </a:lnTo>
                <a:lnTo>
                  <a:pt x="156" y="1137"/>
                </a:lnTo>
                <a:lnTo>
                  <a:pt x="163" y="1137"/>
                </a:lnTo>
                <a:lnTo>
                  <a:pt x="170" y="1136"/>
                </a:lnTo>
                <a:lnTo>
                  <a:pt x="170" y="1136"/>
                </a:lnTo>
                <a:lnTo>
                  <a:pt x="178" y="1132"/>
                </a:lnTo>
                <a:lnTo>
                  <a:pt x="186" y="1127"/>
                </a:lnTo>
                <a:lnTo>
                  <a:pt x="195" y="1120"/>
                </a:lnTo>
                <a:lnTo>
                  <a:pt x="202" y="1112"/>
                </a:lnTo>
                <a:lnTo>
                  <a:pt x="216" y="1096"/>
                </a:lnTo>
                <a:lnTo>
                  <a:pt x="223" y="1085"/>
                </a:lnTo>
                <a:lnTo>
                  <a:pt x="223" y="1085"/>
                </a:lnTo>
                <a:lnTo>
                  <a:pt x="247" y="1050"/>
                </a:lnTo>
                <a:lnTo>
                  <a:pt x="247" y="1050"/>
                </a:lnTo>
                <a:lnTo>
                  <a:pt x="247" y="1074"/>
                </a:lnTo>
                <a:lnTo>
                  <a:pt x="250" y="1090"/>
                </a:lnTo>
                <a:lnTo>
                  <a:pt x="251" y="1095"/>
                </a:lnTo>
                <a:lnTo>
                  <a:pt x="252" y="1096"/>
                </a:lnTo>
                <a:lnTo>
                  <a:pt x="253" y="1096"/>
                </a:lnTo>
                <a:lnTo>
                  <a:pt x="253" y="1096"/>
                </a:lnTo>
                <a:lnTo>
                  <a:pt x="256" y="1095"/>
                </a:lnTo>
                <a:lnTo>
                  <a:pt x="261" y="1092"/>
                </a:lnTo>
                <a:lnTo>
                  <a:pt x="269" y="1086"/>
                </a:lnTo>
                <a:lnTo>
                  <a:pt x="279" y="1082"/>
                </a:lnTo>
                <a:lnTo>
                  <a:pt x="283" y="1081"/>
                </a:lnTo>
                <a:lnTo>
                  <a:pt x="287" y="1082"/>
                </a:lnTo>
                <a:lnTo>
                  <a:pt x="287" y="1082"/>
                </a:lnTo>
                <a:lnTo>
                  <a:pt x="292" y="1089"/>
                </a:lnTo>
                <a:lnTo>
                  <a:pt x="298" y="1096"/>
                </a:lnTo>
                <a:lnTo>
                  <a:pt x="302" y="1100"/>
                </a:lnTo>
                <a:lnTo>
                  <a:pt x="304" y="1101"/>
                </a:lnTo>
                <a:lnTo>
                  <a:pt x="308" y="1102"/>
                </a:lnTo>
                <a:lnTo>
                  <a:pt x="313" y="1102"/>
                </a:lnTo>
                <a:lnTo>
                  <a:pt x="313" y="1102"/>
                </a:lnTo>
                <a:lnTo>
                  <a:pt x="317" y="1100"/>
                </a:lnTo>
                <a:lnTo>
                  <a:pt x="322" y="1096"/>
                </a:lnTo>
                <a:lnTo>
                  <a:pt x="328" y="1086"/>
                </a:lnTo>
                <a:lnTo>
                  <a:pt x="334" y="1076"/>
                </a:lnTo>
                <a:lnTo>
                  <a:pt x="336" y="1073"/>
                </a:lnTo>
                <a:lnTo>
                  <a:pt x="339" y="1070"/>
                </a:lnTo>
                <a:lnTo>
                  <a:pt x="339" y="1070"/>
                </a:lnTo>
                <a:lnTo>
                  <a:pt x="355" y="1068"/>
                </a:lnTo>
                <a:lnTo>
                  <a:pt x="366" y="1063"/>
                </a:lnTo>
                <a:lnTo>
                  <a:pt x="372" y="1060"/>
                </a:lnTo>
                <a:lnTo>
                  <a:pt x="379" y="1056"/>
                </a:lnTo>
                <a:lnTo>
                  <a:pt x="379" y="1056"/>
                </a:lnTo>
                <a:lnTo>
                  <a:pt x="384" y="1054"/>
                </a:lnTo>
                <a:lnTo>
                  <a:pt x="389" y="1051"/>
                </a:lnTo>
                <a:lnTo>
                  <a:pt x="395" y="1048"/>
                </a:lnTo>
                <a:lnTo>
                  <a:pt x="400" y="1045"/>
                </a:lnTo>
                <a:lnTo>
                  <a:pt x="406" y="1039"/>
                </a:lnTo>
                <a:lnTo>
                  <a:pt x="412" y="1032"/>
                </a:lnTo>
                <a:lnTo>
                  <a:pt x="418" y="1019"/>
                </a:lnTo>
                <a:lnTo>
                  <a:pt x="426" y="1003"/>
                </a:lnTo>
                <a:lnTo>
                  <a:pt x="426" y="1003"/>
                </a:lnTo>
                <a:lnTo>
                  <a:pt x="443" y="966"/>
                </a:lnTo>
                <a:lnTo>
                  <a:pt x="459" y="932"/>
                </a:lnTo>
                <a:lnTo>
                  <a:pt x="474" y="904"/>
                </a:lnTo>
                <a:lnTo>
                  <a:pt x="483" y="884"/>
                </a:lnTo>
                <a:lnTo>
                  <a:pt x="483" y="884"/>
                </a:lnTo>
                <a:lnTo>
                  <a:pt x="488" y="876"/>
                </a:lnTo>
                <a:lnTo>
                  <a:pt x="493" y="868"/>
                </a:lnTo>
                <a:lnTo>
                  <a:pt x="507" y="852"/>
                </a:lnTo>
                <a:lnTo>
                  <a:pt x="523" y="833"/>
                </a:lnTo>
                <a:lnTo>
                  <a:pt x="523" y="833"/>
                </a:lnTo>
                <a:lnTo>
                  <a:pt x="516" y="844"/>
                </a:lnTo>
                <a:lnTo>
                  <a:pt x="503" y="871"/>
                </a:lnTo>
                <a:lnTo>
                  <a:pt x="495" y="889"/>
                </a:lnTo>
                <a:lnTo>
                  <a:pt x="489" y="905"/>
                </a:lnTo>
                <a:lnTo>
                  <a:pt x="487" y="921"/>
                </a:lnTo>
                <a:lnTo>
                  <a:pt x="487" y="927"/>
                </a:lnTo>
                <a:lnTo>
                  <a:pt x="488" y="934"/>
                </a:lnTo>
                <a:lnTo>
                  <a:pt x="488" y="934"/>
                </a:lnTo>
                <a:lnTo>
                  <a:pt x="494" y="955"/>
                </a:lnTo>
                <a:lnTo>
                  <a:pt x="499" y="972"/>
                </a:lnTo>
                <a:lnTo>
                  <a:pt x="504" y="984"/>
                </a:lnTo>
                <a:lnTo>
                  <a:pt x="507" y="987"/>
                </a:lnTo>
                <a:lnTo>
                  <a:pt x="508" y="987"/>
                </a:lnTo>
                <a:lnTo>
                  <a:pt x="508" y="987"/>
                </a:lnTo>
                <a:lnTo>
                  <a:pt x="510" y="982"/>
                </a:lnTo>
                <a:lnTo>
                  <a:pt x="514" y="976"/>
                </a:lnTo>
                <a:lnTo>
                  <a:pt x="519" y="968"/>
                </a:lnTo>
                <a:lnTo>
                  <a:pt x="526" y="958"/>
                </a:lnTo>
                <a:lnTo>
                  <a:pt x="538" y="947"/>
                </a:lnTo>
                <a:lnTo>
                  <a:pt x="551" y="934"/>
                </a:lnTo>
                <a:lnTo>
                  <a:pt x="569" y="920"/>
                </a:lnTo>
                <a:lnTo>
                  <a:pt x="569" y="920"/>
                </a:lnTo>
                <a:lnTo>
                  <a:pt x="603" y="894"/>
                </a:lnTo>
                <a:lnTo>
                  <a:pt x="628" y="873"/>
                </a:lnTo>
                <a:lnTo>
                  <a:pt x="643" y="857"/>
                </a:lnTo>
                <a:lnTo>
                  <a:pt x="648" y="852"/>
                </a:lnTo>
                <a:lnTo>
                  <a:pt x="651" y="847"/>
                </a:lnTo>
                <a:lnTo>
                  <a:pt x="651" y="847"/>
                </a:lnTo>
                <a:lnTo>
                  <a:pt x="654" y="842"/>
                </a:lnTo>
                <a:lnTo>
                  <a:pt x="661" y="833"/>
                </a:lnTo>
                <a:lnTo>
                  <a:pt x="678" y="816"/>
                </a:lnTo>
                <a:lnTo>
                  <a:pt x="703" y="793"/>
                </a:lnTo>
                <a:lnTo>
                  <a:pt x="703" y="793"/>
                </a:lnTo>
                <a:lnTo>
                  <a:pt x="714" y="806"/>
                </a:lnTo>
                <a:lnTo>
                  <a:pt x="723" y="817"/>
                </a:lnTo>
                <a:lnTo>
                  <a:pt x="725" y="821"/>
                </a:lnTo>
                <a:lnTo>
                  <a:pt x="726" y="824"/>
                </a:lnTo>
                <a:lnTo>
                  <a:pt x="726" y="824"/>
                </a:lnTo>
                <a:lnTo>
                  <a:pt x="729" y="849"/>
                </a:lnTo>
                <a:lnTo>
                  <a:pt x="733" y="866"/>
                </a:lnTo>
                <a:lnTo>
                  <a:pt x="708" y="920"/>
                </a:lnTo>
                <a:lnTo>
                  <a:pt x="697" y="926"/>
                </a:lnTo>
                <a:lnTo>
                  <a:pt x="710" y="927"/>
                </a:lnTo>
                <a:lnTo>
                  <a:pt x="714" y="936"/>
                </a:lnTo>
                <a:lnTo>
                  <a:pt x="716" y="917"/>
                </a:lnTo>
                <a:lnTo>
                  <a:pt x="742" y="863"/>
                </a:lnTo>
                <a:lnTo>
                  <a:pt x="757" y="912"/>
                </a:lnTo>
                <a:lnTo>
                  <a:pt x="757" y="912"/>
                </a:lnTo>
                <a:lnTo>
                  <a:pt x="765" y="934"/>
                </a:lnTo>
                <a:lnTo>
                  <a:pt x="770" y="948"/>
                </a:lnTo>
                <a:lnTo>
                  <a:pt x="772" y="957"/>
                </a:lnTo>
                <a:lnTo>
                  <a:pt x="772" y="979"/>
                </a:lnTo>
                <a:lnTo>
                  <a:pt x="772" y="979"/>
                </a:lnTo>
                <a:lnTo>
                  <a:pt x="776" y="984"/>
                </a:lnTo>
                <a:lnTo>
                  <a:pt x="778" y="989"/>
                </a:lnTo>
                <a:lnTo>
                  <a:pt x="778" y="991"/>
                </a:lnTo>
                <a:lnTo>
                  <a:pt x="777" y="993"/>
                </a:lnTo>
                <a:lnTo>
                  <a:pt x="770" y="1003"/>
                </a:lnTo>
                <a:lnTo>
                  <a:pt x="783" y="997"/>
                </a:lnTo>
                <a:lnTo>
                  <a:pt x="787" y="1007"/>
                </a:lnTo>
                <a:lnTo>
                  <a:pt x="787" y="1007"/>
                </a:lnTo>
                <a:lnTo>
                  <a:pt x="790" y="1003"/>
                </a:lnTo>
                <a:lnTo>
                  <a:pt x="790" y="998"/>
                </a:lnTo>
                <a:lnTo>
                  <a:pt x="790" y="993"/>
                </a:lnTo>
                <a:lnTo>
                  <a:pt x="790" y="993"/>
                </a:lnTo>
                <a:lnTo>
                  <a:pt x="787" y="984"/>
                </a:lnTo>
                <a:lnTo>
                  <a:pt x="783" y="977"/>
                </a:lnTo>
                <a:lnTo>
                  <a:pt x="783" y="977"/>
                </a:lnTo>
                <a:lnTo>
                  <a:pt x="782" y="971"/>
                </a:lnTo>
                <a:lnTo>
                  <a:pt x="781" y="962"/>
                </a:lnTo>
                <a:lnTo>
                  <a:pt x="780" y="952"/>
                </a:lnTo>
                <a:lnTo>
                  <a:pt x="746" y="849"/>
                </a:lnTo>
                <a:lnTo>
                  <a:pt x="760" y="813"/>
                </a:lnTo>
                <a:lnTo>
                  <a:pt x="760" y="785"/>
                </a:lnTo>
                <a:lnTo>
                  <a:pt x="777" y="773"/>
                </a:lnTo>
                <a:lnTo>
                  <a:pt x="783" y="761"/>
                </a:lnTo>
                <a:lnTo>
                  <a:pt x="783" y="761"/>
                </a:lnTo>
                <a:lnTo>
                  <a:pt x="783" y="757"/>
                </a:lnTo>
                <a:lnTo>
                  <a:pt x="782" y="752"/>
                </a:lnTo>
                <a:lnTo>
                  <a:pt x="780" y="747"/>
                </a:lnTo>
                <a:lnTo>
                  <a:pt x="780" y="747"/>
                </a:lnTo>
                <a:lnTo>
                  <a:pt x="770" y="737"/>
                </a:lnTo>
                <a:lnTo>
                  <a:pt x="764" y="731"/>
                </a:lnTo>
                <a:lnTo>
                  <a:pt x="803" y="677"/>
                </a:lnTo>
                <a:lnTo>
                  <a:pt x="803" y="677"/>
                </a:lnTo>
                <a:lnTo>
                  <a:pt x="808" y="679"/>
                </a:lnTo>
                <a:lnTo>
                  <a:pt x="813" y="680"/>
                </a:lnTo>
                <a:lnTo>
                  <a:pt x="819" y="680"/>
                </a:lnTo>
                <a:lnTo>
                  <a:pt x="819" y="680"/>
                </a:lnTo>
                <a:lnTo>
                  <a:pt x="827" y="678"/>
                </a:lnTo>
                <a:lnTo>
                  <a:pt x="832" y="674"/>
                </a:lnTo>
                <a:lnTo>
                  <a:pt x="837" y="670"/>
                </a:lnTo>
                <a:lnTo>
                  <a:pt x="837" y="668"/>
                </a:lnTo>
                <a:lnTo>
                  <a:pt x="837" y="664"/>
                </a:lnTo>
                <a:lnTo>
                  <a:pt x="837" y="664"/>
                </a:lnTo>
                <a:lnTo>
                  <a:pt x="837" y="657"/>
                </a:lnTo>
                <a:lnTo>
                  <a:pt x="838" y="649"/>
                </a:lnTo>
                <a:lnTo>
                  <a:pt x="839" y="642"/>
                </a:lnTo>
                <a:lnTo>
                  <a:pt x="863" y="648"/>
                </a:lnTo>
                <a:lnTo>
                  <a:pt x="939" y="690"/>
                </a:lnTo>
                <a:lnTo>
                  <a:pt x="946" y="701"/>
                </a:lnTo>
                <a:lnTo>
                  <a:pt x="946" y="701"/>
                </a:lnTo>
                <a:lnTo>
                  <a:pt x="946" y="705"/>
                </a:lnTo>
                <a:lnTo>
                  <a:pt x="945" y="709"/>
                </a:lnTo>
                <a:lnTo>
                  <a:pt x="942" y="711"/>
                </a:lnTo>
                <a:lnTo>
                  <a:pt x="949" y="718"/>
                </a:lnTo>
                <a:lnTo>
                  <a:pt x="958" y="706"/>
                </a:lnTo>
                <a:lnTo>
                  <a:pt x="958" y="706"/>
                </a:lnTo>
                <a:lnTo>
                  <a:pt x="954" y="696"/>
                </a:lnTo>
                <a:lnTo>
                  <a:pt x="949" y="689"/>
                </a:lnTo>
                <a:lnTo>
                  <a:pt x="945" y="684"/>
                </a:lnTo>
                <a:lnTo>
                  <a:pt x="945" y="684"/>
                </a:lnTo>
                <a:lnTo>
                  <a:pt x="898" y="660"/>
                </a:lnTo>
                <a:lnTo>
                  <a:pt x="853" y="638"/>
                </a:lnTo>
                <a:lnTo>
                  <a:pt x="837" y="634"/>
                </a:lnTo>
                <a:lnTo>
                  <a:pt x="837" y="634"/>
                </a:lnTo>
                <a:lnTo>
                  <a:pt x="838" y="633"/>
                </a:lnTo>
                <a:lnTo>
                  <a:pt x="839" y="629"/>
                </a:lnTo>
                <a:lnTo>
                  <a:pt x="838" y="628"/>
                </a:lnTo>
                <a:lnTo>
                  <a:pt x="837" y="624"/>
                </a:lnTo>
                <a:lnTo>
                  <a:pt x="834" y="622"/>
                </a:lnTo>
                <a:lnTo>
                  <a:pt x="829" y="618"/>
                </a:lnTo>
                <a:lnTo>
                  <a:pt x="829" y="618"/>
                </a:lnTo>
                <a:lnTo>
                  <a:pt x="822" y="613"/>
                </a:lnTo>
                <a:lnTo>
                  <a:pt x="819" y="611"/>
                </a:lnTo>
                <a:lnTo>
                  <a:pt x="818" y="610"/>
                </a:lnTo>
                <a:lnTo>
                  <a:pt x="812" y="608"/>
                </a:lnTo>
                <a:lnTo>
                  <a:pt x="812" y="608"/>
                </a:lnTo>
                <a:lnTo>
                  <a:pt x="803" y="608"/>
                </a:lnTo>
                <a:lnTo>
                  <a:pt x="798" y="610"/>
                </a:lnTo>
                <a:lnTo>
                  <a:pt x="796" y="611"/>
                </a:lnTo>
                <a:lnTo>
                  <a:pt x="796" y="611"/>
                </a:lnTo>
                <a:lnTo>
                  <a:pt x="796" y="611"/>
                </a:lnTo>
                <a:lnTo>
                  <a:pt x="797" y="597"/>
                </a:lnTo>
                <a:lnTo>
                  <a:pt x="801" y="569"/>
                </a:lnTo>
                <a:lnTo>
                  <a:pt x="806" y="535"/>
                </a:lnTo>
                <a:lnTo>
                  <a:pt x="809" y="519"/>
                </a:lnTo>
                <a:lnTo>
                  <a:pt x="813" y="505"/>
                </a:lnTo>
                <a:lnTo>
                  <a:pt x="813" y="505"/>
                </a:lnTo>
                <a:lnTo>
                  <a:pt x="822" y="483"/>
                </a:lnTo>
                <a:lnTo>
                  <a:pt x="831" y="463"/>
                </a:lnTo>
                <a:lnTo>
                  <a:pt x="838" y="446"/>
                </a:lnTo>
                <a:lnTo>
                  <a:pt x="843" y="432"/>
                </a:lnTo>
                <a:lnTo>
                  <a:pt x="843" y="432"/>
                </a:lnTo>
                <a:lnTo>
                  <a:pt x="847" y="423"/>
                </a:lnTo>
                <a:lnTo>
                  <a:pt x="850" y="417"/>
                </a:lnTo>
                <a:lnTo>
                  <a:pt x="850" y="415"/>
                </a:lnTo>
                <a:lnTo>
                  <a:pt x="850" y="412"/>
                </a:lnTo>
                <a:lnTo>
                  <a:pt x="845" y="402"/>
                </a:lnTo>
                <a:lnTo>
                  <a:pt x="845" y="402"/>
                </a:lnTo>
                <a:lnTo>
                  <a:pt x="842" y="397"/>
                </a:lnTo>
                <a:lnTo>
                  <a:pt x="838" y="394"/>
                </a:lnTo>
                <a:lnTo>
                  <a:pt x="834" y="391"/>
                </a:lnTo>
                <a:lnTo>
                  <a:pt x="832" y="390"/>
                </a:lnTo>
                <a:lnTo>
                  <a:pt x="829" y="390"/>
                </a:lnTo>
                <a:lnTo>
                  <a:pt x="827" y="391"/>
                </a:lnTo>
                <a:lnTo>
                  <a:pt x="826" y="392"/>
                </a:lnTo>
                <a:lnTo>
                  <a:pt x="826" y="395"/>
                </a:lnTo>
                <a:lnTo>
                  <a:pt x="826" y="395"/>
                </a:lnTo>
                <a:lnTo>
                  <a:pt x="826" y="397"/>
                </a:lnTo>
                <a:lnTo>
                  <a:pt x="827" y="398"/>
                </a:lnTo>
                <a:lnTo>
                  <a:pt x="832" y="402"/>
                </a:lnTo>
                <a:lnTo>
                  <a:pt x="836" y="406"/>
                </a:lnTo>
                <a:lnTo>
                  <a:pt x="838" y="408"/>
                </a:lnTo>
                <a:lnTo>
                  <a:pt x="839" y="411"/>
                </a:lnTo>
                <a:lnTo>
                  <a:pt x="839" y="411"/>
                </a:lnTo>
                <a:lnTo>
                  <a:pt x="842" y="416"/>
                </a:lnTo>
                <a:lnTo>
                  <a:pt x="842" y="418"/>
                </a:lnTo>
                <a:lnTo>
                  <a:pt x="842" y="422"/>
                </a:lnTo>
                <a:lnTo>
                  <a:pt x="842" y="422"/>
                </a:lnTo>
                <a:lnTo>
                  <a:pt x="827" y="461"/>
                </a:lnTo>
                <a:lnTo>
                  <a:pt x="816" y="485"/>
                </a:lnTo>
                <a:lnTo>
                  <a:pt x="809" y="499"/>
                </a:lnTo>
                <a:lnTo>
                  <a:pt x="809" y="499"/>
                </a:lnTo>
                <a:lnTo>
                  <a:pt x="807" y="505"/>
                </a:lnTo>
                <a:lnTo>
                  <a:pt x="805" y="515"/>
                </a:lnTo>
                <a:lnTo>
                  <a:pt x="800" y="544"/>
                </a:lnTo>
                <a:lnTo>
                  <a:pt x="793" y="581"/>
                </a:lnTo>
                <a:lnTo>
                  <a:pt x="793" y="581"/>
                </a:lnTo>
                <a:lnTo>
                  <a:pt x="792" y="575"/>
                </a:lnTo>
                <a:lnTo>
                  <a:pt x="791" y="561"/>
                </a:lnTo>
                <a:lnTo>
                  <a:pt x="791" y="540"/>
                </a:lnTo>
                <a:lnTo>
                  <a:pt x="792" y="529"/>
                </a:lnTo>
                <a:lnTo>
                  <a:pt x="793" y="518"/>
                </a:lnTo>
                <a:lnTo>
                  <a:pt x="793" y="518"/>
                </a:lnTo>
                <a:lnTo>
                  <a:pt x="805" y="463"/>
                </a:lnTo>
                <a:lnTo>
                  <a:pt x="807" y="438"/>
                </a:lnTo>
                <a:lnTo>
                  <a:pt x="808" y="428"/>
                </a:lnTo>
                <a:lnTo>
                  <a:pt x="807" y="422"/>
                </a:lnTo>
                <a:lnTo>
                  <a:pt x="807" y="422"/>
                </a:lnTo>
                <a:lnTo>
                  <a:pt x="806" y="417"/>
                </a:lnTo>
                <a:lnTo>
                  <a:pt x="802" y="413"/>
                </a:lnTo>
                <a:lnTo>
                  <a:pt x="798" y="410"/>
                </a:lnTo>
                <a:lnTo>
                  <a:pt x="795" y="406"/>
                </a:lnTo>
                <a:lnTo>
                  <a:pt x="790" y="403"/>
                </a:lnTo>
                <a:lnTo>
                  <a:pt x="786" y="402"/>
                </a:lnTo>
                <a:lnTo>
                  <a:pt x="782" y="403"/>
                </a:lnTo>
                <a:lnTo>
                  <a:pt x="780" y="405"/>
                </a:lnTo>
                <a:lnTo>
                  <a:pt x="780" y="405"/>
                </a:lnTo>
                <a:lnTo>
                  <a:pt x="778" y="407"/>
                </a:lnTo>
                <a:lnTo>
                  <a:pt x="780" y="408"/>
                </a:lnTo>
                <a:lnTo>
                  <a:pt x="786" y="412"/>
                </a:lnTo>
                <a:lnTo>
                  <a:pt x="793" y="416"/>
                </a:lnTo>
                <a:lnTo>
                  <a:pt x="797" y="418"/>
                </a:lnTo>
                <a:lnTo>
                  <a:pt x="797" y="418"/>
                </a:lnTo>
                <a:lnTo>
                  <a:pt x="798" y="420"/>
                </a:lnTo>
                <a:lnTo>
                  <a:pt x="800" y="420"/>
                </a:lnTo>
                <a:lnTo>
                  <a:pt x="801" y="421"/>
                </a:lnTo>
                <a:lnTo>
                  <a:pt x="802" y="425"/>
                </a:lnTo>
                <a:lnTo>
                  <a:pt x="802" y="425"/>
                </a:lnTo>
                <a:lnTo>
                  <a:pt x="802" y="432"/>
                </a:lnTo>
                <a:lnTo>
                  <a:pt x="802" y="444"/>
                </a:lnTo>
                <a:lnTo>
                  <a:pt x="802" y="444"/>
                </a:lnTo>
                <a:lnTo>
                  <a:pt x="800" y="458"/>
                </a:lnTo>
                <a:lnTo>
                  <a:pt x="796" y="480"/>
                </a:lnTo>
                <a:lnTo>
                  <a:pt x="787" y="521"/>
                </a:lnTo>
                <a:lnTo>
                  <a:pt x="787" y="521"/>
                </a:lnTo>
                <a:lnTo>
                  <a:pt x="787" y="538"/>
                </a:lnTo>
                <a:lnTo>
                  <a:pt x="787" y="557"/>
                </a:lnTo>
                <a:lnTo>
                  <a:pt x="787" y="588"/>
                </a:lnTo>
                <a:lnTo>
                  <a:pt x="787" y="588"/>
                </a:lnTo>
                <a:lnTo>
                  <a:pt x="787" y="607"/>
                </a:lnTo>
                <a:lnTo>
                  <a:pt x="787" y="607"/>
                </a:lnTo>
                <a:lnTo>
                  <a:pt x="788" y="611"/>
                </a:lnTo>
                <a:lnTo>
                  <a:pt x="787" y="612"/>
                </a:lnTo>
                <a:lnTo>
                  <a:pt x="787" y="612"/>
                </a:lnTo>
                <a:lnTo>
                  <a:pt x="780" y="614"/>
                </a:lnTo>
                <a:lnTo>
                  <a:pt x="773" y="614"/>
                </a:lnTo>
                <a:lnTo>
                  <a:pt x="770" y="614"/>
                </a:lnTo>
                <a:lnTo>
                  <a:pt x="770" y="614"/>
                </a:lnTo>
                <a:lnTo>
                  <a:pt x="764" y="612"/>
                </a:lnTo>
                <a:lnTo>
                  <a:pt x="759" y="610"/>
                </a:lnTo>
                <a:lnTo>
                  <a:pt x="752" y="608"/>
                </a:lnTo>
                <a:lnTo>
                  <a:pt x="752" y="608"/>
                </a:lnTo>
                <a:lnTo>
                  <a:pt x="744" y="607"/>
                </a:lnTo>
                <a:lnTo>
                  <a:pt x="742" y="607"/>
                </a:lnTo>
                <a:lnTo>
                  <a:pt x="742" y="607"/>
                </a:lnTo>
                <a:close/>
                <a:moveTo>
                  <a:pt x="762" y="737"/>
                </a:moveTo>
                <a:lnTo>
                  <a:pt x="762" y="737"/>
                </a:lnTo>
                <a:lnTo>
                  <a:pt x="770" y="744"/>
                </a:lnTo>
                <a:lnTo>
                  <a:pt x="775" y="749"/>
                </a:lnTo>
                <a:lnTo>
                  <a:pt x="777" y="751"/>
                </a:lnTo>
                <a:lnTo>
                  <a:pt x="777" y="754"/>
                </a:lnTo>
                <a:lnTo>
                  <a:pt x="777" y="754"/>
                </a:lnTo>
                <a:lnTo>
                  <a:pt x="778" y="761"/>
                </a:lnTo>
                <a:lnTo>
                  <a:pt x="777" y="765"/>
                </a:lnTo>
                <a:lnTo>
                  <a:pt x="777" y="765"/>
                </a:lnTo>
                <a:lnTo>
                  <a:pt x="770" y="773"/>
                </a:lnTo>
                <a:lnTo>
                  <a:pt x="770" y="773"/>
                </a:lnTo>
                <a:lnTo>
                  <a:pt x="762" y="777"/>
                </a:lnTo>
                <a:lnTo>
                  <a:pt x="760" y="745"/>
                </a:lnTo>
                <a:lnTo>
                  <a:pt x="762" y="737"/>
                </a:lnTo>
                <a:close/>
                <a:moveTo>
                  <a:pt x="747" y="745"/>
                </a:moveTo>
                <a:lnTo>
                  <a:pt x="747" y="745"/>
                </a:lnTo>
                <a:lnTo>
                  <a:pt x="750" y="771"/>
                </a:lnTo>
                <a:lnTo>
                  <a:pt x="750" y="771"/>
                </a:lnTo>
                <a:lnTo>
                  <a:pt x="750" y="778"/>
                </a:lnTo>
                <a:lnTo>
                  <a:pt x="750" y="781"/>
                </a:lnTo>
                <a:lnTo>
                  <a:pt x="730" y="785"/>
                </a:lnTo>
                <a:lnTo>
                  <a:pt x="747" y="787"/>
                </a:lnTo>
                <a:lnTo>
                  <a:pt x="747" y="787"/>
                </a:lnTo>
                <a:lnTo>
                  <a:pt x="749" y="797"/>
                </a:lnTo>
                <a:lnTo>
                  <a:pt x="749" y="806"/>
                </a:lnTo>
                <a:lnTo>
                  <a:pt x="747" y="813"/>
                </a:lnTo>
                <a:lnTo>
                  <a:pt x="747" y="813"/>
                </a:lnTo>
                <a:lnTo>
                  <a:pt x="744" y="827"/>
                </a:lnTo>
                <a:lnTo>
                  <a:pt x="740" y="834"/>
                </a:lnTo>
                <a:lnTo>
                  <a:pt x="728" y="814"/>
                </a:lnTo>
                <a:lnTo>
                  <a:pt x="713" y="790"/>
                </a:lnTo>
                <a:lnTo>
                  <a:pt x="713" y="790"/>
                </a:lnTo>
                <a:lnTo>
                  <a:pt x="726" y="776"/>
                </a:lnTo>
                <a:lnTo>
                  <a:pt x="737" y="766"/>
                </a:lnTo>
                <a:lnTo>
                  <a:pt x="744" y="760"/>
                </a:lnTo>
                <a:lnTo>
                  <a:pt x="744" y="760"/>
                </a:lnTo>
                <a:lnTo>
                  <a:pt x="746" y="755"/>
                </a:lnTo>
                <a:lnTo>
                  <a:pt x="747" y="750"/>
                </a:lnTo>
                <a:lnTo>
                  <a:pt x="747" y="745"/>
                </a:lnTo>
                <a:lnTo>
                  <a:pt x="747" y="74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8C4FA4E1-B22B-44A7-AEF7-AFF35CBF30FB}"/>
              </a:ext>
            </a:extLst>
          </p:cNvPr>
          <p:cNvSpPr>
            <a:spLocks/>
          </p:cNvSpPr>
          <p:nvPr/>
        </p:nvSpPr>
        <p:spPr bwMode="auto">
          <a:xfrm>
            <a:off x="398909" y="4640546"/>
            <a:ext cx="1602460" cy="1490660"/>
          </a:xfrm>
          <a:custGeom>
            <a:avLst/>
            <a:gdLst>
              <a:gd name="T0" fmla="*/ 723 w 1333"/>
              <a:gd name="T1" fmla="*/ 236 h 1240"/>
              <a:gd name="T2" fmla="*/ 528 w 1333"/>
              <a:gd name="T3" fmla="*/ 152 h 1240"/>
              <a:gd name="T4" fmla="*/ 240 w 1333"/>
              <a:gd name="T5" fmla="*/ 119 h 1240"/>
              <a:gd name="T6" fmla="*/ 89 w 1333"/>
              <a:gd name="T7" fmla="*/ 149 h 1240"/>
              <a:gd name="T8" fmla="*/ 5 w 1333"/>
              <a:gd name="T9" fmla="*/ 213 h 1240"/>
              <a:gd name="T10" fmla="*/ 5 w 1333"/>
              <a:gd name="T11" fmla="*/ 258 h 1240"/>
              <a:gd name="T12" fmla="*/ 203 w 1333"/>
              <a:gd name="T13" fmla="*/ 548 h 1240"/>
              <a:gd name="T14" fmla="*/ 266 w 1333"/>
              <a:gd name="T15" fmla="*/ 652 h 1240"/>
              <a:gd name="T16" fmla="*/ 236 w 1333"/>
              <a:gd name="T17" fmla="*/ 700 h 1240"/>
              <a:gd name="T18" fmla="*/ 231 w 1333"/>
              <a:gd name="T19" fmla="*/ 757 h 1240"/>
              <a:gd name="T20" fmla="*/ 244 w 1333"/>
              <a:gd name="T21" fmla="*/ 813 h 1240"/>
              <a:gd name="T22" fmla="*/ 229 w 1333"/>
              <a:gd name="T23" fmla="*/ 874 h 1240"/>
              <a:gd name="T24" fmla="*/ 245 w 1333"/>
              <a:gd name="T25" fmla="*/ 922 h 1240"/>
              <a:gd name="T26" fmla="*/ 226 w 1333"/>
              <a:gd name="T27" fmla="*/ 1016 h 1240"/>
              <a:gd name="T28" fmla="*/ 246 w 1333"/>
              <a:gd name="T29" fmla="*/ 1065 h 1240"/>
              <a:gd name="T30" fmla="*/ 325 w 1333"/>
              <a:gd name="T31" fmla="*/ 1080 h 1240"/>
              <a:gd name="T32" fmla="*/ 327 w 1333"/>
              <a:gd name="T33" fmla="*/ 1137 h 1240"/>
              <a:gd name="T34" fmla="*/ 384 w 1333"/>
              <a:gd name="T35" fmla="*/ 1153 h 1240"/>
              <a:gd name="T36" fmla="*/ 431 w 1333"/>
              <a:gd name="T37" fmla="*/ 1205 h 1240"/>
              <a:gd name="T38" fmla="*/ 463 w 1333"/>
              <a:gd name="T39" fmla="*/ 1227 h 1240"/>
              <a:gd name="T40" fmla="*/ 494 w 1333"/>
              <a:gd name="T41" fmla="*/ 1156 h 1240"/>
              <a:gd name="T42" fmla="*/ 538 w 1333"/>
              <a:gd name="T43" fmla="*/ 1157 h 1240"/>
              <a:gd name="T44" fmla="*/ 605 w 1333"/>
              <a:gd name="T45" fmla="*/ 1056 h 1240"/>
              <a:gd name="T46" fmla="*/ 668 w 1333"/>
              <a:gd name="T47" fmla="*/ 869 h 1240"/>
              <a:gd name="T48" fmla="*/ 783 w 1333"/>
              <a:gd name="T49" fmla="*/ 727 h 1240"/>
              <a:gd name="T50" fmla="*/ 745 w 1333"/>
              <a:gd name="T51" fmla="*/ 866 h 1240"/>
              <a:gd name="T52" fmla="*/ 778 w 1333"/>
              <a:gd name="T53" fmla="*/ 991 h 1240"/>
              <a:gd name="T54" fmla="*/ 810 w 1333"/>
              <a:gd name="T55" fmla="*/ 985 h 1240"/>
              <a:gd name="T56" fmla="*/ 904 w 1333"/>
              <a:gd name="T57" fmla="*/ 728 h 1240"/>
              <a:gd name="T58" fmla="*/ 1083 w 1333"/>
              <a:gd name="T59" fmla="*/ 826 h 1240"/>
              <a:gd name="T60" fmla="*/ 1125 w 1333"/>
              <a:gd name="T61" fmla="*/ 872 h 1240"/>
              <a:gd name="T62" fmla="*/ 1221 w 1333"/>
              <a:gd name="T63" fmla="*/ 916 h 1240"/>
              <a:gd name="T64" fmla="*/ 1302 w 1333"/>
              <a:gd name="T65" fmla="*/ 983 h 1240"/>
              <a:gd name="T66" fmla="*/ 1088 w 1333"/>
              <a:gd name="T67" fmla="*/ 753 h 1240"/>
              <a:gd name="T68" fmla="*/ 974 w 1333"/>
              <a:gd name="T69" fmla="*/ 612 h 1240"/>
              <a:gd name="T70" fmla="*/ 1026 w 1333"/>
              <a:gd name="T71" fmla="*/ 571 h 1240"/>
              <a:gd name="T72" fmla="*/ 1136 w 1333"/>
              <a:gd name="T73" fmla="*/ 637 h 1240"/>
              <a:gd name="T74" fmla="*/ 1274 w 1333"/>
              <a:gd name="T75" fmla="*/ 765 h 1240"/>
              <a:gd name="T76" fmla="*/ 1203 w 1333"/>
              <a:gd name="T77" fmla="*/ 689 h 1240"/>
              <a:gd name="T78" fmla="*/ 1240 w 1333"/>
              <a:gd name="T79" fmla="*/ 605 h 1240"/>
              <a:gd name="T80" fmla="*/ 1112 w 1333"/>
              <a:gd name="T81" fmla="*/ 514 h 1240"/>
              <a:gd name="T82" fmla="*/ 1206 w 1333"/>
              <a:gd name="T83" fmla="*/ 536 h 1240"/>
              <a:gd name="T84" fmla="*/ 1102 w 1333"/>
              <a:gd name="T85" fmla="*/ 480 h 1240"/>
              <a:gd name="T86" fmla="*/ 1043 w 1333"/>
              <a:gd name="T87" fmla="*/ 450 h 1240"/>
              <a:gd name="T88" fmla="*/ 1146 w 1333"/>
              <a:gd name="T89" fmla="*/ 455 h 1240"/>
              <a:gd name="T90" fmla="*/ 1225 w 1333"/>
              <a:gd name="T91" fmla="*/ 510 h 1240"/>
              <a:gd name="T92" fmla="*/ 1230 w 1333"/>
              <a:gd name="T93" fmla="*/ 499 h 1240"/>
              <a:gd name="T94" fmla="*/ 1097 w 1333"/>
              <a:gd name="T95" fmla="*/ 408 h 1240"/>
              <a:gd name="T96" fmla="*/ 1063 w 1333"/>
              <a:gd name="T97" fmla="*/ 352 h 1240"/>
              <a:gd name="T98" fmla="*/ 1027 w 1333"/>
              <a:gd name="T99" fmla="*/ 318 h 1240"/>
              <a:gd name="T100" fmla="*/ 1006 w 1333"/>
              <a:gd name="T101" fmla="*/ 307 h 1240"/>
              <a:gd name="T102" fmla="*/ 1077 w 1333"/>
              <a:gd name="T103" fmla="*/ 195 h 1240"/>
              <a:gd name="T104" fmla="*/ 1158 w 1333"/>
              <a:gd name="T105" fmla="*/ 101 h 1240"/>
              <a:gd name="T106" fmla="*/ 1134 w 1333"/>
              <a:gd name="T107" fmla="*/ 79 h 1240"/>
              <a:gd name="T108" fmla="*/ 1136 w 1333"/>
              <a:gd name="T109" fmla="*/ 100 h 1240"/>
              <a:gd name="T110" fmla="*/ 1021 w 1333"/>
              <a:gd name="T111" fmla="*/ 237 h 1240"/>
              <a:gd name="T112" fmla="*/ 999 w 1333"/>
              <a:gd name="T113" fmla="*/ 317 h 1240"/>
              <a:gd name="T114" fmla="*/ 970 w 1333"/>
              <a:gd name="T115" fmla="*/ 210 h 1240"/>
              <a:gd name="T116" fmla="*/ 1003 w 1333"/>
              <a:gd name="T117" fmla="*/ 27 h 1240"/>
              <a:gd name="T118" fmla="*/ 968 w 1333"/>
              <a:gd name="T119" fmla="*/ 0 h 1240"/>
              <a:gd name="T120" fmla="*/ 984 w 1333"/>
              <a:gd name="T121" fmla="*/ 37 h 1240"/>
              <a:gd name="T122" fmla="*/ 974 w 1333"/>
              <a:gd name="T123" fmla="*/ 135 h 1240"/>
              <a:gd name="T124" fmla="*/ 970 w 1333"/>
              <a:gd name="T125" fmla="*/ 283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3" h="1240">
                <a:moveTo>
                  <a:pt x="905" y="376"/>
                </a:moveTo>
                <a:lnTo>
                  <a:pt x="905" y="376"/>
                </a:lnTo>
                <a:lnTo>
                  <a:pt x="885" y="358"/>
                </a:lnTo>
                <a:lnTo>
                  <a:pt x="861" y="337"/>
                </a:lnTo>
                <a:lnTo>
                  <a:pt x="830" y="311"/>
                </a:lnTo>
                <a:lnTo>
                  <a:pt x="791" y="282"/>
                </a:lnTo>
                <a:lnTo>
                  <a:pt x="747" y="252"/>
                </a:lnTo>
                <a:lnTo>
                  <a:pt x="723" y="236"/>
                </a:lnTo>
                <a:lnTo>
                  <a:pt x="697" y="221"/>
                </a:lnTo>
                <a:lnTo>
                  <a:pt x="672" y="208"/>
                </a:lnTo>
                <a:lnTo>
                  <a:pt x="644" y="194"/>
                </a:lnTo>
                <a:lnTo>
                  <a:pt x="644" y="194"/>
                </a:lnTo>
                <a:lnTo>
                  <a:pt x="616" y="182"/>
                </a:lnTo>
                <a:lnTo>
                  <a:pt x="588" y="171"/>
                </a:lnTo>
                <a:lnTo>
                  <a:pt x="558" y="161"/>
                </a:lnTo>
                <a:lnTo>
                  <a:pt x="528" y="152"/>
                </a:lnTo>
                <a:lnTo>
                  <a:pt x="497" y="145"/>
                </a:lnTo>
                <a:lnTo>
                  <a:pt x="466" y="139"/>
                </a:lnTo>
                <a:lnTo>
                  <a:pt x="435" y="134"/>
                </a:lnTo>
                <a:lnTo>
                  <a:pt x="406" y="129"/>
                </a:lnTo>
                <a:lnTo>
                  <a:pt x="375" y="125"/>
                </a:lnTo>
                <a:lnTo>
                  <a:pt x="347" y="123"/>
                </a:lnTo>
                <a:lnTo>
                  <a:pt x="290" y="119"/>
                </a:lnTo>
                <a:lnTo>
                  <a:pt x="240" y="119"/>
                </a:lnTo>
                <a:lnTo>
                  <a:pt x="197" y="120"/>
                </a:lnTo>
                <a:lnTo>
                  <a:pt x="197" y="120"/>
                </a:lnTo>
                <a:lnTo>
                  <a:pt x="177" y="123"/>
                </a:lnTo>
                <a:lnTo>
                  <a:pt x="158" y="125"/>
                </a:lnTo>
                <a:lnTo>
                  <a:pt x="139" y="130"/>
                </a:lnTo>
                <a:lnTo>
                  <a:pt x="122" y="135"/>
                </a:lnTo>
                <a:lnTo>
                  <a:pt x="105" y="141"/>
                </a:lnTo>
                <a:lnTo>
                  <a:pt x="89" y="149"/>
                </a:lnTo>
                <a:lnTo>
                  <a:pt x="74" y="156"/>
                </a:lnTo>
                <a:lnTo>
                  <a:pt x="59" y="165"/>
                </a:lnTo>
                <a:lnTo>
                  <a:pt x="47" y="173"/>
                </a:lnTo>
                <a:lnTo>
                  <a:pt x="35" y="182"/>
                </a:lnTo>
                <a:lnTo>
                  <a:pt x="25" y="189"/>
                </a:lnTo>
                <a:lnTo>
                  <a:pt x="16" y="198"/>
                </a:lnTo>
                <a:lnTo>
                  <a:pt x="10" y="205"/>
                </a:lnTo>
                <a:lnTo>
                  <a:pt x="5" y="213"/>
                </a:lnTo>
                <a:lnTo>
                  <a:pt x="1" y="219"/>
                </a:lnTo>
                <a:lnTo>
                  <a:pt x="0" y="224"/>
                </a:lnTo>
                <a:lnTo>
                  <a:pt x="0" y="224"/>
                </a:lnTo>
                <a:lnTo>
                  <a:pt x="0" y="240"/>
                </a:lnTo>
                <a:lnTo>
                  <a:pt x="3" y="251"/>
                </a:lnTo>
                <a:lnTo>
                  <a:pt x="4" y="257"/>
                </a:lnTo>
                <a:lnTo>
                  <a:pt x="5" y="258"/>
                </a:lnTo>
                <a:lnTo>
                  <a:pt x="5" y="258"/>
                </a:lnTo>
                <a:lnTo>
                  <a:pt x="27" y="286"/>
                </a:lnTo>
                <a:lnTo>
                  <a:pt x="76" y="355"/>
                </a:lnTo>
                <a:lnTo>
                  <a:pt x="106" y="396"/>
                </a:lnTo>
                <a:lnTo>
                  <a:pt x="134" y="437"/>
                </a:lnTo>
                <a:lnTo>
                  <a:pt x="159" y="473"/>
                </a:lnTo>
                <a:lnTo>
                  <a:pt x="177" y="504"/>
                </a:lnTo>
                <a:lnTo>
                  <a:pt x="177" y="504"/>
                </a:lnTo>
                <a:lnTo>
                  <a:pt x="203" y="548"/>
                </a:lnTo>
                <a:lnTo>
                  <a:pt x="223" y="580"/>
                </a:lnTo>
                <a:lnTo>
                  <a:pt x="235" y="601"/>
                </a:lnTo>
                <a:lnTo>
                  <a:pt x="241" y="612"/>
                </a:lnTo>
                <a:lnTo>
                  <a:pt x="241" y="612"/>
                </a:lnTo>
                <a:lnTo>
                  <a:pt x="246" y="622"/>
                </a:lnTo>
                <a:lnTo>
                  <a:pt x="254" y="633"/>
                </a:lnTo>
                <a:lnTo>
                  <a:pt x="266" y="652"/>
                </a:lnTo>
                <a:lnTo>
                  <a:pt x="266" y="652"/>
                </a:lnTo>
                <a:lnTo>
                  <a:pt x="272" y="669"/>
                </a:lnTo>
                <a:lnTo>
                  <a:pt x="276" y="681"/>
                </a:lnTo>
                <a:lnTo>
                  <a:pt x="276" y="681"/>
                </a:lnTo>
                <a:lnTo>
                  <a:pt x="267" y="682"/>
                </a:lnTo>
                <a:lnTo>
                  <a:pt x="260" y="685"/>
                </a:lnTo>
                <a:lnTo>
                  <a:pt x="250" y="690"/>
                </a:lnTo>
                <a:lnTo>
                  <a:pt x="240" y="696"/>
                </a:lnTo>
                <a:lnTo>
                  <a:pt x="236" y="700"/>
                </a:lnTo>
                <a:lnTo>
                  <a:pt x="233" y="705"/>
                </a:lnTo>
                <a:lnTo>
                  <a:pt x="230" y="710"/>
                </a:lnTo>
                <a:lnTo>
                  <a:pt x="228" y="716"/>
                </a:lnTo>
                <a:lnTo>
                  <a:pt x="226" y="723"/>
                </a:lnTo>
                <a:lnTo>
                  <a:pt x="226" y="730"/>
                </a:lnTo>
                <a:lnTo>
                  <a:pt x="226" y="730"/>
                </a:lnTo>
                <a:lnTo>
                  <a:pt x="229" y="745"/>
                </a:lnTo>
                <a:lnTo>
                  <a:pt x="231" y="757"/>
                </a:lnTo>
                <a:lnTo>
                  <a:pt x="235" y="767"/>
                </a:lnTo>
                <a:lnTo>
                  <a:pt x="239" y="775"/>
                </a:lnTo>
                <a:lnTo>
                  <a:pt x="242" y="782"/>
                </a:lnTo>
                <a:lnTo>
                  <a:pt x="245" y="789"/>
                </a:lnTo>
                <a:lnTo>
                  <a:pt x="246" y="797"/>
                </a:lnTo>
                <a:lnTo>
                  <a:pt x="246" y="804"/>
                </a:lnTo>
                <a:lnTo>
                  <a:pt x="246" y="804"/>
                </a:lnTo>
                <a:lnTo>
                  <a:pt x="244" y="813"/>
                </a:lnTo>
                <a:lnTo>
                  <a:pt x="241" y="820"/>
                </a:lnTo>
                <a:lnTo>
                  <a:pt x="233" y="837"/>
                </a:lnTo>
                <a:lnTo>
                  <a:pt x="230" y="845"/>
                </a:lnTo>
                <a:lnTo>
                  <a:pt x="226" y="853"/>
                </a:lnTo>
                <a:lnTo>
                  <a:pt x="225" y="861"/>
                </a:lnTo>
                <a:lnTo>
                  <a:pt x="226" y="868"/>
                </a:lnTo>
                <a:lnTo>
                  <a:pt x="226" y="868"/>
                </a:lnTo>
                <a:lnTo>
                  <a:pt x="229" y="874"/>
                </a:lnTo>
                <a:lnTo>
                  <a:pt x="231" y="879"/>
                </a:lnTo>
                <a:lnTo>
                  <a:pt x="239" y="888"/>
                </a:lnTo>
                <a:lnTo>
                  <a:pt x="241" y="893"/>
                </a:lnTo>
                <a:lnTo>
                  <a:pt x="244" y="898"/>
                </a:lnTo>
                <a:lnTo>
                  <a:pt x="246" y="904"/>
                </a:lnTo>
                <a:lnTo>
                  <a:pt x="246" y="912"/>
                </a:lnTo>
                <a:lnTo>
                  <a:pt x="246" y="912"/>
                </a:lnTo>
                <a:lnTo>
                  <a:pt x="245" y="922"/>
                </a:lnTo>
                <a:lnTo>
                  <a:pt x="242" y="933"/>
                </a:lnTo>
                <a:lnTo>
                  <a:pt x="235" y="954"/>
                </a:lnTo>
                <a:lnTo>
                  <a:pt x="231" y="965"/>
                </a:lnTo>
                <a:lnTo>
                  <a:pt x="229" y="975"/>
                </a:lnTo>
                <a:lnTo>
                  <a:pt x="226" y="986"/>
                </a:lnTo>
                <a:lnTo>
                  <a:pt x="226" y="996"/>
                </a:lnTo>
                <a:lnTo>
                  <a:pt x="226" y="996"/>
                </a:lnTo>
                <a:lnTo>
                  <a:pt x="226" y="1016"/>
                </a:lnTo>
                <a:lnTo>
                  <a:pt x="226" y="1027"/>
                </a:lnTo>
                <a:lnTo>
                  <a:pt x="228" y="1035"/>
                </a:lnTo>
                <a:lnTo>
                  <a:pt x="229" y="1045"/>
                </a:lnTo>
                <a:lnTo>
                  <a:pt x="233" y="1053"/>
                </a:lnTo>
                <a:lnTo>
                  <a:pt x="238" y="1060"/>
                </a:lnTo>
                <a:lnTo>
                  <a:pt x="241" y="1062"/>
                </a:lnTo>
                <a:lnTo>
                  <a:pt x="246" y="1065"/>
                </a:lnTo>
                <a:lnTo>
                  <a:pt x="246" y="1065"/>
                </a:lnTo>
                <a:lnTo>
                  <a:pt x="257" y="1069"/>
                </a:lnTo>
                <a:lnTo>
                  <a:pt x="268" y="1070"/>
                </a:lnTo>
                <a:lnTo>
                  <a:pt x="294" y="1072"/>
                </a:lnTo>
                <a:lnTo>
                  <a:pt x="305" y="1074"/>
                </a:lnTo>
                <a:lnTo>
                  <a:pt x="315" y="1075"/>
                </a:lnTo>
                <a:lnTo>
                  <a:pt x="321" y="1076"/>
                </a:lnTo>
                <a:lnTo>
                  <a:pt x="324" y="1077"/>
                </a:lnTo>
                <a:lnTo>
                  <a:pt x="325" y="1080"/>
                </a:lnTo>
                <a:lnTo>
                  <a:pt x="325" y="1080"/>
                </a:lnTo>
                <a:lnTo>
                  <a:pt x="325" y="1085"/>
                </a:lnTo>
                <a:lnTo>
                  <a:pt x="325" y="1092"/>
                </a:lnTo>
                <a:lnTo>
                  <a:pt x="321" y="1110"/>
                </a:lnTo>
                <a:lnTo>
                  <a:pt x="321" y="1120"/>
                </a:lnTo>
                <a:lnTo>
                  <a:pt x="322" y="1129"/>
                </a:lnTo>
                <a:lnTo>
                  <a:pt x="325" y="1134"/>
                </a:lnTo>
                <a:lnTo>
                  <a:pt x="327" y="1137"/>
                </a:lnTo>
                <a:lnTo>
                  <a:pt x="330" y="1141"/>
                </a:lnTo>
                <a:lnTo>
                  <a:pt x="335" y="1144"/>
                </a:lnTo>
                <a:lnTo>
                  <a:pt x="335" y="1144"/>
                </a:lnTo>
                <a:lnTo>
                  <a:pt x="344" y="1149"/>
                </a:lnTo>
                <a:lnTo>
                  <a:pt x="354" y="1151"/>
                </a:lnTo>
                <a:lnTo>
                  <a:pt x="363" y="1153"/>
                </a:lnTo>
                <a:lnTo>
                  <a:pt x="372" y="1153"/>
                </a:lnTo>
                <a:lnTo>
                  <a:pt x="384" y="1153"/>
                </a:lnTo>
                <a:lnTo>
                  <a:pt x="389" y="1153"/>
                </a:lnTo>
                <a:lnTo>
                  <a:pt x="389" y="1153"/>
                </a:lnTo>
                <a:lnTo>
                  <a:pt x="391" y="1155"/>
                </a:lnTo>
                <a:lnTo>
                  <a:pt x="397" y="1161"/>
                </a:lnTo>
                <a:lnTo>
                  <a:pt x="407" y="1173"/>
                </a:lnTo>
                <a:lnTo>
                  <a:pt x="423" y="1193"/>
                </a:lnTo>
                <a:lnTo>
                  <a:pt x="423" y="1193"/>
                </a:lnTo>
                <a:lnTo>
                  <a:pt x="431" y="1205"/>
                </a:lnTo>
                <a:lnTo>
                  <a:pt x="437" y="1216"/>
                </a:lnTo>
                <a:lnTo>
                  <a:pt x="443" y="1233"/>
                </a:lnTo>
                <a:lnTo>
                  <a:pt x="447" y="1238"/>
                </a:lnTo>
                <a:lnTo>
                  <a:pt x="448" y="1240"/>
                </a:lnTo>
                <a:lnTo>
                  <a:pt x="450" y="1240"/>
                </a:lnTo>
                <a:lnTo>
                  <a:pt x="455" y="1236"/>
                </a:lnTo>
                <a:lnTo>
                  <a:pt x="463" y="1227"/>
                </a:lnTo>
                <a:lnTo>
                  <a:pt x="463" y="1227"/>
                </a:lnTo>
                <a:lnTo>
                  <a:pt x="470" y="1216"/>
                </a:lnTo>
                <a:lnTo>
                  <a:pt x="475" y="1204"/>
                </a:lnTo>
                <a:lnTo>
                  <a:pt x="478" y="1192"/>
                </a:lnTo>
                <a:lnTo>
                  <a:pt x="482" y="1181"/>
                </a:lnTo>
                <a:lnTo>
                  <a:pt x="485" y="1171"/>
                </a:lnTo>
                <a:lnTo>
                  <a:pt x="488" y="1162"/>
                </a:lnTo>
                <a:lnTo>
                  <a:pt x="491" y="1160"/>
                </a:lnTo>
                <a:lnTo>
                  <a:pt x="494" y="1156"/>
                </a:lnTo>
                <a:lnTo>
                  <a:pt x="498" y="1155"/>
                </a:lnTo>
                <a:lnTo>
                  <a:pt x="502" y="1153"/>
                </a:lnTo>
                <a:lnTo>
                  <a:pt x="502" y="1153"/>
                </a:lnTo>
                <a:lnTo>
                  <a:pt x="510" y="1153"/>
                </a:lnTo>
                <a:lnTo>
                  <a:pt x="518" y="1155"/>
                </a:lnTo>
                <a:lnTo>
                  <a:pt x="524" y="1156"/>
                </a:lnTo>
                <a:lnTo>
                  <a:pt x="530" y="1157"/>
                </a:lnTo>
                <a:lnTo>
                  <a:pt x="538" y="1157"/>
                </a:lnTo>
                <a:lnTo>
                  <a:pt x="545" y="1153"/>
                </a:lnTo>
                <a:lnTo>
                  <a:pt x="555" y="1146"/>
                </a:lnTo>
                <a:lnTo>
                  <a:pt x="566" y="1134"/>
                </a:lnTo>
                <a:lnTo>
                  <a:pt x="566" y="1134"/>
                </a:lnTo>
                <a:lnTo>
                  <a:pt x="572" y="1125"/>
                </a:lnTo>
                <a:lnTo>
                  <a:pt x="579" y="1114"/>
                </a:lnTo>
                <a:lnTo>
                  <a:pt x="592" y="1087"/>
                </a:lnTo>
                <a:lnTo>
                  <a:pt x="605" y="1056"/>
                </a:lnTo>
                <a:lnTo>
                  <a:pt x="617" y="1022"/>
                </a:lnTo>
                <a:lnTo>
                  <a:pt x="627" y="987"/>
                </a:lnTo>
                <a:lnTo>
                  <a:pt x="637" y="955"/>
                </a:lnTo>
                <a:lnTo>
                  <a:pt x="649" y="908"/>
                </a:lnTo>
                <a:lnTo>
                  <a:pt x="649" y="908"/>
                </a:lnTo>
                <a:lnTo>
                  <a:pt x="653" y="898"/>
                </a:lnTo>
                <a:lnTo>
                  <a:pt x="659" y="884"/>
                </a:lnTo>
                <a:lnTo>
                  <a:pt x="668" y="869"/>
                </a:lnTo>
                <a:lnTo>
                  <a:pt x="679" y="851"/>
                </a:lnTo>
                <a:lnTo>
                  <a:pt x="705" y="812"/>
                </a:lnTo>
                <a:lnTo>
                  <a:pt x="734" y="770"/>
                </a:lnTo>
                <a:lnTo>
                  <a:pt x="788" y="698"/>
                </a:lnTo>
                <a:lnTo>
                  <a:pt x="812" y="666"/>
                </a:lnTo>
                <a:lnTo>
                  <a:pt x="812" y="666"/>
                </a:lnTo>
                <a:lnTo>
                  <a:pt x="803" y="684"/>
                </a:lnTo>
                <a:lnTo>
                  <a:pt x="783" y="727"/>
                </a:lnTo>
                <a:lnTo>
                  <a:pt x="772" y="754"/>
                </a:lnTo>
                <a:lnTo>
                  <a:pt x="763" y="782"/>
                </a:lnTo>
                <a:lnTo>
                  <a:pt x="754" y="812"/>
                </a:lnTo>
                <a:lnTo>
                  <a:pt x="750" y="825"/>
                </a:lnTo>
                <a:lnTo>
                  <a:pt x="748" y="839"/>
                </a:lnTo>
                <a:lnTo>
                  <a:pt x="748" y="839"/>
                </a:lnTo>
                <a:lnTo>
                  <a:pt x="747" y="852"/>
                </a:lnTo>
                <a:lnTo>
                  <a:pt x="745" y="866"/>
                </a:lnTo>
                <a:lnTo>
                  <a:pt x="747" y="879"/>
                </a:lnTo>
                <a:lnTo>
                  <a:pt x="747" y="893"/>
                </a:lnTo>
                <a:lnTo>
                  <a:pt x="751" y="920"/>
                </a:lnTo>
                <a:lnTo>
                  <a:pt x="758" y="946"/>
                </a:lnTo>
                <a:lnTo>
                  <a:pt x="765" y="968"/>
                </a:lnTo>
                <a:lnTo>
                  <a:pt x="769" y="976"/>
                </a:lnTo>
                <a:lnTo>
                  <a:pt x="774" y="985"/>
                </a:lnTo>
                <a:lnTo>
                  <a:pt x="778" y="991"/>
                </a:lnTo>
                <a:lnTo>
                  <a:pt x="782" y="996"/>
                </a:lnTo>
                <a:lnTo>
                  <a:pt x="787" y="1000"/>
                </a:lnTo>
                <a:lnTo>
                  <a:pt x="792" y="1001"/>
                </a:lnTo>
                <a:lnTo>
                  <a:pt x="792" y="1001"/>
                </a:lnTo>
                <a:lnTo>
                  <a:pt x="797" y="1000"/>
                </a:lnTo>
                <a:lnTo>
                  <a:pt x="801" y="997"/>
                </a:lnTo>
                <a:lnTo>
                  <a:pt x="806" y="992"/>
                </a:lnTo>
                <a:lnTo>
                  <a:pt x="810" y="985"/>
                </a:lnTo>
                <a:lnTo>
                  <a:pt x="818" y="968"/>
                </a:lnTo>
                <a:lnTo>
                  <a:pt x="826" y="944"/>
                </a:lnTo>
                <a:lnTo>
                  <a:pt x="844" y="893"/>
                </a:lnTo>
                <a:lnTo>
                  <a:pt x="852" y="867"/>
                </a:lnTo>
                <a:lnTo>
                  <a:pt x="861" y="844"/>
                </a:lnTo>
                <a:lnTo>
                  <a:pt x="861" y="844"/>
                </a:lnTo>
                <a:lnTo>
                  <a:pt x="882" y="789"/>
                </a:lnTo>
                <a:lnTo>
                  <a:pt x="904" y="728"/>
                </a:lnTo>
                <a:lnTo>
                  <a:pt x="930" y="657"/>
                </a:lnTo>
                <a:lnTo>
                  <a:pt x="959" y="662"/>
                </a:lnTo>
                <a:lnTo>
                  <a:pt x="959" y="662"/>
                </a:lnTo>
                <a:lnTo>
                  <a:pt x="1013" y="730"/>
                </a:lnTo>
                <a:lnTo>
                  <a:pt x="1051" y="781"/>
                </a:lnTo>
                <a:lnTo>
                  <a:pt x="1072" y="809"/>
                </a:lnTo>
                <a:lnTo>
                  <a:pt x="1072" y="809"/>
                </a:lnTo>
                <a:lnTo>
                  <a:pt x="1083" y="826"/>
                </a:lnTo>
                <a:lnTo>
                  <a:pt x="1102" y="852"/>
                </a:lnTo>
                <a:lnTo>
                  <a:pt x="1118" y="873"/>
                </a:lnTo>
                <a:lnTo>
                  <a:pt x="1124" y="878"/>
                </a:lnTo>
                <a:lnTo>
                  <a:pt x="1125" y="879"/>
                </a:lnTo>
                <a:lnTo>
                  <a:pt x="1126" y="878"/>
                </a:lnTo>
                <a:lnTo>
                  <a:pt x="1126" y="878"/>
                </a:lnTo>
                <a:lnTo>
                  <a:pt x="1126" y="876"/>
                </a:lnTo>
                <a:lnTo>
                  <a:pt x="1125" y="872"/>
                </a:lnTo>
                <a:lnTo>
                  <a:pt x="1120" y="863"/>
                </a:lnTo>
                <a:lnTo>
                  <a:pt x="1106" y="837"/>
                </a:lnTo>
                <a:lnTo>
                  <a:pt x="1082" y="804"/>
                </a:lnTo>
                <a:lnTo>
                  <a:pt x="999" y="681"/>
                </a:lnTo>
                <a:lnTo>
                  <a:pt x="1141" y="839"/>
                </a:lnTo>
                <a:lnTo>
                  <a:pt x="1141" y="839"/>
                </a:lnTo>
                <a:lnTo>
                  <a:pt x="1166" y="863"/>
                </a:lnTo>
                <a:lnTo>
                  <a:pt x="1221" y="916"/>
                </a:lnTo>
                <a:lnTo>
                  <a:pt x="1249" y="944"/>
                </a:lnTo>
                <a:lnTo>
                  <a:pt x="1276" y="968"/>
                </a:lnTo>
                <a:lnTo>
                  <a:pt x="1295" y="983"/>
                </a:lnTo>
                <a:lnTo>
                  <a:pt x="1301" y="986"/>
                </a:lnTo>
                <a:lnTo>
                  <a:pt x="1302" y="986"/>
                </a:lnTo>
                <a:lnTo>
                  <a:pt x="1303" y="986"/>
                </a:lnTo>
                <a:lnTo>
                  <a:pt x="1303" y="986"/>
                </a:lnTo>
                <a:lnTo>
                  <a:pt x="1302" y="983"/>
                </a:lnTo>
                <a:lnTo>
                  <a:pt x="1299" y="976"/>
                </a:lnTo>
                <a:lnTo>
                  <a:pt x="1283" y="958"/>
                </a:lnTo>
                <a:lnTo>
                  <a:pt x="1259" y="933"/>
                </a:lnTo>
                <a:lnTo>
                  <a:pt x="1232" y="906"/>
                </a:lnTo>
                <a:lnTo>
                  <a:pt x="1179" y="856"/>
                </a:lnTo>
                <a:lnTo>
                  <a:pt x="1156" y="834"/>
                </a:lnTo>
                <a:lnTo>
                  <a:pt x="1156" y="834"/>
                </a:lnTo>
                <a:lnTo>
                  <a:pt x="1088" y="753"/>
                </a:lnTo>
                <a:lnTo>
                  <a:pt x="1038" y="695"/>
                </a:lnTo>
                <a:lnTo>
                  <a:pt x="1019" y="673"/>
                </a:lnTo>
                <a:lnTo>
                  <a:pt x="1008" y="662"/>
                </a:lnTo>
                <a:lnTo>
                  <a:pt x="1008" y="662"/>
                </a:lnTo>
                <a:lnTo>
                  <a:pt x="969" y="627"/>
                </a:lnTo>
                <a:lnTo>
                  <a:pt x="969" y="627"/>
                </a:lnTo>
                <a:lnTo>
                  <a:pt x="972" y="619"/>
                </a:lnTo>
                <a:lnTo>
                  <a:pt x="974" y="612"/>
                </a:lnTo>
                <a:lnTo>
                  <a:pt x="976" y="610"/>
                </a:lnTo>
                <a:lnTo>
                  <a:pt x="979" y="607"/>
                </a:lnTo>
                <a:lnTo>
                  <a:pt x="979" y="607"/>
                </a:lnTo>
                <a:lnTo>
                  <a:pt x="994" y="598"/>
                </a:lnTo>
                <a:lnTo>
                  <a:pt x="1005" y="590"/>
                </a:lnTo>
                <a:lnTo>
                  <a:pt x="1018" y="578"/>
                </a:lnTo>
                <a:lnTo>
                  <a:pt x="1018" y="578"/>
                </a:lnTo>
                <a:lnTo>
                  <a:pt x="1026" y="571"/>
                </a:lnTo>
                <a:lnTo>
                  <a:pt x="1034" y="562"/>
                </a:lnTo>
                <a:lnTo>
                  <a:pt x="1048" y="544"/>
                </a:lnTo>
                <a:lnTo>
                  <a:pt x="1063" y="524"/>
                </a:lnTo>
                <a:lnTo>
                  <a:pt x="1063" y="524"/>
                </a:lnTo>
                <a:lnTo>
                  <a:pt x="1098" y="578"/>
                </a:lnTo>
                <a:lnTo>
                  <a:pt x="1124" y="617"/>
                </a:lnTo>
                <a:lnTo>
                  <a:pt x="1136" y="637"/>
                </a:lnTo>
                <a:lnTo>
                  <a:pt x="1136" y="637"/>
                </a:lnTo>
                <a:lnTo>
                  <a:pt x="1142" y="644"/>
                </a:lnTo>
                <a:lnTo>
                  <a:pt x="1155" y="658"/>
                </a:lnTo>
                <a:lnTo>
                  <a:pt x="1194" y="698"/>
                </a:lnTo>
                <a:lnTo>
                  <a:pt x="1249" y="755"/>
                </a:lnTo>
                <a:lnTo>
                  <a:pt x="1253" y="769"/>
                </a:lnTo>
                <a:lnTo>
                  <a:pt x="1254" y="775"/>
                </a:lnTo>
                <a:lnTo>
                  <a:pt x="1274" y="765"/>
                </a:lnTo>
                <a:lnTo>
                  <a:pt x="1274" y="765"/>
                </a:lnTo>
                <a:lnTo>
                  <a:pt x="1269" y="755"/>
                </a:lnTo>
                <a:lnTo>
                  <a:pt x="1264" y="749"/>
                </a:lnTo>
                <a:lnTo>
                  <a:pt x="1262" y="746"/>
                </a:lnTo>
                <a:lnTo>
                  <a:pt x="1259" y="745"/>
                </a:lnTo>
                <a:lnTo>
                  <a:pt x="1259" y="745"/>
                </a:lnTo>
                <a:lnTo>
                  <a:pt x="1253" y="740"/>
                </a:lnTo>
                <a:lnTo>
                  <a:pt x="1240" y="727"/>
                </a:lnTo>
                <a:lnTo>
                  <a:pt x="1203" y="689"/>
                </a:lnTo>
                <a:lnTo>
                  <a:pt x="1151" y="632"/>
                </a:lnTo>
                <a:lnTo>
                  <a:pt x="1077" y="524"/>
                </a:lnTo>
                <a:lnTo>
                  <a:pt x="1092" y="524"/>
                </a:lnTo>
                <a:lnTo>
                  <a:pt x="1166" y="583"/>
                </a:lnTo>
                <a:lnTo>
                  <a:pt x="1235" y="612"/>
                </a:lnTo>
                <a:lnTo>
                  <a:pt x="1235" y="612"/>
                </a:lnTo>
                <a:lnTo>
                  <a:pt x="1238" y="609"/>
                </a:lnTo>
                <a:lnTo>
                  <a:pt x="1240" y="605"/>
                </a:lnTo>
                <a:lnTo>
                  <a:pt x="1240" y="604"/>
                </a:lnTo>
                <a:lnTo>
                  <a:pt x="1240" y="603"/>
                </a:lnTo>
                <a:lnTo>
                  <a:pt x="1240" y="603"/>
                </a:lnTo>
                <a:lnTo>
                  <a:pt x="1228" y="596"/>
                </a:lnTo>
                <a:lnTo>
                  <a:pt x="1206" y="587"/>
                </a:lnTo>
                <a:lnTo>
                  <a:pt x="1176" y="573"/>
                </a:lnTo>
                <a:lnTo>
                  <a:pt x="1112" y="514"/>
                </a:lnTo>
                <a:lnTo>
                  <a:pt x="1112" y="514"/>
                </a:lnTo>
                <a:lnTo>
                  <a:pt x="1130" y="504"/>
                </a:lnTo>
                <a:lnTo>
                  <a:pt x="1145" y="497"/>
                </a:lnTo>
                <a:lnTo>
                  <a:pt x="1151" y="494"/>
                </a:lnTo>
                <a:lnTo>
                  <a:pt x="1156" y="494"/>
                </a:lnTo>
                <a:lnTo>
                  <a:pt x="1156" y="494"/>
                </a:lnTo>
                <a:lnTo>
                  <a:pt x="1162" y="498"/>
                </a:lnTo>
                <a:lnTo>
                  <a:pt x="1174" y="508"/>
                </a:lnTo>
                <a:lnTo>
                  <a:pt x="1206" y="536"/>
                </a:lnTo>
                <a:lnTo>
                  <a:pt x="1249" y="578"/>
                </a:lnTo>
                <a:lnTo>
                  <a:pt x="1328" y="612"/>
                </a:lnTo>
                <a:lnTo>
                  <a:pt x="1333" y="603"/>
                </a:lnTo>
                <a:lnTo>
                  <a:pt x="1269" y="573"/>
                </a:lnTo>
                <a:lnTo>
                  <a:pt x="1176" y="494"/>
                </a:lnTo>
                <a:lnTo>
                  <a:pt x="1136" y="475"/>
                </a:lnTo>
                <a:lnTo>
                  <a:pt x="1136" y="475"/>
                </a:lnTo>
                <a:lnTo>
                  <a:pt x="1102" y="480"/>
                </a:lnTo>
                <a:lnTo>
                  <a:pt x="1102" y="480"/>
                </a:lnTo>
                <a:lnTo>
                  <a:pt x="1090" y="484"/>
                </a:lnTo>
                <a:lnTo>
                  <a:pt x="1067" y="494"/>
                </a:lnTo>
                <a:lnTo>
                  <a:pt x="1038" y="509"/>
                </a:lnTo>
                <a:lnTo>
                  <a:pt x="1038" y="509"/>
                </a:lnTo>
                <a:lnTo>
                  <a:pt x="1040" y="487"/>
                </a:lnTo>
                <a:lnTo>
                  <a:pt x="1043" y="467"/>
                </a:lnTo>
                <a:lnTo>
                  <a:pt x="1043" y="450"/>
                </a:lnTo>
                <a:lnTo>
                  <a:pt x="1043" y="450"/>
                </a:lnTo>
                <a:lnTo>
                  <a:pt x="1043" y="421"/>
                </a:lnTo>
                <a:lnTo>
                  <a:pt x="1043" y="406"/>
                </a:lnTo>
                <a:lnTo>
                  <a:pt x="1048" y="391"/>
                </a:lnTo>
                <a:lnTo>
                  <a:pt x="1048" y="391"/>
                </a:lnTo>
                <a:lnTo>
                  <a:pt x="1087" y="417"/>
                </a:lnTo>
                <a:lnTo>
                  <a:pt x="1119" y="439"/>
                </a:lnTo>
                <a:lnTo>
                  <a:pt x="1146" y="455"/>
                </a:lnTo>
                <a:lnTo>
                  <a:pt x="1146" y="455"/>
                </a:lnTo>
                <a:lnTo>
                  <a:pt x="1165" y="466"/>
                </a:lnTo>
                <a:lnTo>
                  <a:pt x="1178" y="476"/>
                </a:lnTo>
                <a:lnTo>
                  <a:pt x="1192" y="486"/>
                </a:lnTo>
                <a:lnTo>
                  <a:pt x="1205" y="494"/>
                </a:lnTo>
                <a:lnTo>
                  <a:pt x="1205" y="494"/>
                </a:lnTo>
                <a:lnTo>
                  <a:pt x="1214" y="500"/>
                </a:lnTo>
                <a:lnTo>
                  <a:pt x="1225" y="510"/>
                </a:lnTo>
                <a:lnTo>
                  <a:pt x="1249" y="532"/>
                </a:lnTo>
                <a:lnTo>
                  <a:pt x="1279" y="563"/>
                </a:lnTo>
                <a:lnTo>
                  <a:pt x="1279" y="563"/>
                </a:lnTo>
                <a:lnTo>
                  <a:pt x="1262" y="539"/>
                </a:lnTo>
                <a:lnTo>
                  <a:pt x="1246" y="516"/>
                </a:lnTo>
                <a:lnTo>
                  <a:pt x="1238" y="508"/>
                </a:lnTo>
                <a:lnTo>
                  <a:pt x="1230" y="499"/>
                </a:lnTo>
                <a:lnTo>
                  <a:pt x="1230" y="499"/>
                </a:lnTo>
                <a:lnTo>
                  <a:pt x="1221" y="492"/>
                </a:lnTo>
                <a:lnTo>
                  <a:pt x="1210" y="484"/>
                </a:lnTo>
                <a:lnTo>
                  <a:pt x="1185" y="470"/>
                </a:lnTo>
                <a:lnTo>
                  <a:pt x="1162" y="456"/>
                </a:lnTo>
                <a:lnTo>
                  <a:pt x="1146" y="445"/>
                </a:lnTo>
                <a:lnTo>
                  <a:pt x="1146" y="445"/>
                </a:lnTo>
                <a:lnTo>
                  <a:pt x="1126" y="430"/>
                </a:lnTo>
                <a:lnTo>
                  <a:pt x="1097" y="408"/>
                </a:lnTo>
                <a:lnTo>
                  <a:pt x="1058" y="381"/>
                </a:lnTo>
                <a:lnTo>
                  <a:pt x="1058" y="381"/>
                </a:lnTo>
                <a:lnTo>
                  <a:pt x="1059" y="379"/>
                </a:lnTo>
                <a:lnTo>
                  <a:pt x="1063" y="371"/>
                </a:lnTo>
                <a:lnTo>
                  <a:pt x="1064" y="366"/>
                </a:lnTo>
                <a:lnTo>
                  <a:pt x="1065" y="362"/>
                </a:lnTo>
                <a:lnTo>
                  <a:pt x="1065" y="357"/>
                </a:lnTo>
                <a:lnTo>
                  <a:pt x="1063" y="352"/>
                </a:lnTo>
                <a:lnTo>
                  <a:pt x="1063" y="352"/>
                </a:lnTo>
                <a:lnTo>
                  <a:pt x="1058" y="343"/>
                </a:lnTo>
                <a:lnTo>
                  <a:pt x="1053" y="334"/>
                </a:lnTo>
                <a:lnTo>
                  <a:pt x="1047" y="328"/>
                </a:lnTo>
                <a:lnTo>
                  <a:pt x="1038" y="322"/>
                </a:lnTo>
                <a:lnTo>
                  <a:pt x="1038" y="322"/>
                </a:lnTo>
                <a:lnTo>
                  <a:pt x="1033" y="320"/>
                </a:lnTo>
                <a:lnTo>
                  <a:pt x="1027" y="318"/>
                </a:lnTo>
                <a:lnTo>
                  <a:pt x="1022" y="318"/>
                </a:lnTo>
                <a:lnTo>
                  <a:pt x="1018" y="318"/>
                </a:lnTo>
                <a:lnTo>
                  <a:pt x="1011" y="321"/>
                </a:lnTo>
                <a:lnTo>
                  <a:pt x="1008" y="322"/>
                </a:lnTo>
                <a:lnTo>
                  <a:pt x="1008" y="322"/>
                </a:lnTo>
                <a:lnTo>
                  <a:pt x="1007" y="318"/>
                </a:lnTo>
                <a:lnTo>
                  <a:pt x="1006" y="314"/>
                </a:lnTo>
                <a:lnTo>
                  <a:pt x="1006" y="307"/>
                </a:lnTo>
                <a:lnTo>
                  <a:pt x="1006" y="300"/>
                </a:lnTo>
                <a:lnTo>
                  <a:pt x="1008" y="290"/>
                </a:lnTo>
                <a:lnTo>
                  <a:pt x="1012" y="280"/>
                </a:lnTo>
                <a:lnTo>
                  <a:pt x="1018" y="268"/>
                </a:lnTo>
                <a:lnTo>
                  <a:pt x="1018" y="268"/>
                </a:lnTo>
                <a:lnTo>
                  <a:pt x="1028" y="253"/>
                </a:lnTo>
                <a:lnTo>
                  <a:pt x="1043" y="236"/>
                </a:lnTo>
                <a:lnTo>
                  <a:pt x="1077" y="195"/>
                </a:lnTo>
                <a:lnTo>
                  <a:pt x="1113" y="159"/>
                </a:lnTo>
                <a:lnTo>
                  <a:pt x="1136" y="135"/>
                </a:lnTo>
                <a:lnTo>
                  <a:pt x="1136" y="135"/>
                </a:lnTo>
                <a:lnTo>
                  <a:pt x="1144" y="129"/>
                </a:lnTo>
                <a:lnTo>
                  <a:pt x="1149" y="122"/>
                </a:lnTo>
                <a:lnTo>
                  <a:pt x="1153" y="114"/>
                </a:lnTo>
                <a:lnTo>
                  <a:pt x="1156" y="108"/>
                </a:lnTo>
                <a:lnTo>
                  <a:pt x="1158" y="101"/>
                </a:lnTo>
                <a:lnTo>
                  <a:pt x="1158" y="96"/>
                </a:lnTo>
                <a:lnTo>
                  <a:pt x="1158" y="90"/>
                </a:lnTo>
                <a:lnTo>
                  <a:pt x="1156" y="86"/>
                </a:lnTo>
                <a:lnTo>
                  <a:pt x="1156" y="86"/>
                </a:lnTo>
                <a:lnTo>
                  <a:pt x="1152" y="82"/>
                </a:lnTo>
                <a:lnTo>
                  <a:pt x="1146" y="80"/>
                </a:lnTo>
                <a:lnTo>
                  <a:pt x="1140" y="79"/>
                </a:lnTo>
                <a:lnTo>
                  <a:pt x="1134" y="79"/>
                </a:lnTo>
                <a:lnTo>
                  <a:pt x="1128" y="79"/>
                </a:lnTo>
                <a:lnTo>
                  <a:pt x="1123" y="80"/>
                </a:lnTo>
                <a:lnTo>
                  <a:pt x="1120" y="82"/>
                </a:lnTo>
                <a:lnTo>
                  <a:pt x="1120" y="84"/>
                </a:lnTo>
                <a:lnTo>
                  <a:pt x="1122" y="86"/>
                </a:lnTo>
                <a:lnTo>
                  <a:pt x="1122" y="86"/>
                </a:lnTo>
                <a:lnTo>
                  <a:pt x="1129" y="93"/>
                </a:lnTo>
                <a:lnTo>
                  <a:pt x="1136" y="100"/>
                </a:lnTo>
                <a:lnTo>
                  <a:pt x="1146" y="106"/>
                </a:lnTo>
                <a:lnTo>
                  <a:pt x="1146" y="106"/>
                </a:lnTo>
                <a:lnTo>
                  <a:pt x="1108" y="144"/>
                </a:lnTo>
                <a:lnTo>
                  <a:pt x="1053" y="199"/>
                </a:lnTo>
                <a:lnTo>
                  <a:pt x="1053" y="199"/>
                </a:lnTo>
                <a:lnTo>
                  <a:pt x="1044" y="208"/>
                </a:lnTo>
                <a:lnTo>
                  <a:pt x="1035" y="218"/>
                </a:lnTo>
                <a:lnTo>
                  <a:pt x="1021" y="237"/>
                </a:lnTo>
                <a:lnTo>
                  <a:pt x="1010" y="256"/>
                </a:lnTo>
                <a:lnTo>
                  <a:pt x="1006" y="266"/>
                </a:lnTo>
                <a:lnTo>
                  <a:pt x="1003" y="273"/>
                </a:lnTo>
                <a:lnTo>
                  <a:pt x="1003" y="273"/>
                </a:lnTo>
                <a:lnTo>
                  <a:pt x="1001" y="288"/>
                </a:lnTo>
                <a:lnTo>
                  <a:pt x="1000" y="302"/>
                </a:lnTo>
                <a:lnTo>
                  <a:pt x="999" y="317"/>
                </a:lnTo>
                <a:lnTo>
                  <a:pt x="999" y="317"/>
                </a:lnTo>
                <a:lnTo>
                  <a:pt x="992" y="306"/>
                </a:lnTo>
                <a:lnTo>
                  <a:pt x="986" y="294"/>
                </a:lnTo>
                <a:lnTo>
                  <a:pt x="979" y="277"/>
                </a:lnTo>
                <a:lnTo>
                  <a:pt x="974" y="257"/>
                </a:lnTo>
                <a:lnTo>
                  <a:pt x="972" y="246"/>
                </a:lnTo>
                <a:lnTo>
                  <a:pt x="970" y="235"/>
                </a:lnTo>
                <a:lnTo>
                  <a:pt x="969" y="223"/>
                </a:lnTo>
                <a:lnTo>
                  <a:pt x="970" y="210"/>
                </a:lnTo>
                <a:lnTo>
                  <a:pt x="972" y="198"/>
                </a:lnTo>
                <a:lnTo>
                  <a:pt x="974" y="184"/>
                </a:lnTo>
                <a:lnTo>
                  <a:pt x="974" y="184"/>
                </a:lnTo>
                <a:lnTo>
                  <a:pt x="986" y="133"/>
                </a:lnTo>
                <a:lnTo>
                  <a:pt x="995" y="87"/>
                </a:lnTo>
                <a:lnTo>
                  <a:pt x="1001" y="50"/>
                </a:lnTo>
                <a:lnTo>
                  <a:pt x="1003" y="27"/>
                </a:lnTo>
                <a:lnTo>
                  <a:pt x="1003" y="27"/>
                </a:lnTo>
                <a:lnTo>
                  <a:pt x="1003" y="23"/>
                </a:lnTo>
                <a:lnTo>
                  <a:pt x="1002" y="20"/>
                </a:lnTo>
                <a:lnTo>
                  <a:pt x="999" y="13"/>
                </a:lnTo>
                <a:lnTo>
                  <a:pt x="994" y="9"/>
                </a:lnTo>
                <a:lnTo>
                  <a:pt x="988" y="4"/>
                </a:lnTo>
                <a:lnTo>
                  <a:pt x="980" y="1"/>
                </a:lnTo>
                <a:lnTo>
                  <a:pt x="974" y="0"/>
                </a:lnTo>
                <a:lnTo>
                  <a:pt x="968" y="0"/>
                </a:lnTo>
                <a:lnTo>
                  <a:pt x="964" y="2"/>
                </a:lnTo>
                <a:lnTo>
                  <a:pt x="964" y="2"/>
                </a:lnTo>
                <a:lnTo>
                  <a:pt x="962" y="6"/>
                </a:lnTo>
                <a:lnTo>
                  <a:pt x="963" y="10"/>
                </a:lnTo>
                <a:lnTo>
                  <a:pt x="964" y="13"/>
                </a:lnTo>
                <a:lnTo>
                  <a:pt x="968" y="18"/>
                </a:lnTo>
                <a:lnTo>
                  <a:pt x="976" y="28"/>
                </a:lnTo>
                <a:lnTo>
                  <a:pt x="984" y="37"/>
                </a:lnTo>
                <a:lnTo>
                  <a:pt x="984" y="37"/>
                </a:lnTo>
                <a:lnTo>
                  <a:pt x="986" y="43"/>
                </a:lnTo>
                <a:lnTo>
                  <a:pt x="986" y="53"/>
                </a:lnTo>
                <a:lnTo>
                  <a:pt x="985" y="66"/>
                </a:lnTo>
                <a:lnTo>
                  <a:pt x="984" y="81"/>
                </a:lnTo>
                <a:lnTo>
                  <a:pt x="979" y="111"/>
                </a:lnTo>
                <a:lnTo>
                  <a:pt x="974" y="135"/>
                </a:lnTo>
                <a:lnTo>
                  <a:pt x="974" y="135"/>
                </a:lnTo>
                <a:lnTo>
                  <a:pt x="965" y="177"/>
                </a:lnTo>
                <a:lnTo>
                  <a:pt x="962" y="198"/>
                </a:lnTo>
                <a:lnTo>
                  <a:pt x="959" y="219"/>
                </a:lnTo>
                <a:lnTo>
                  <a:pt x="959" y="219"/>
                </a:lnTo>
                <a:lnTo>
                  <a:pt x="959" y="231"/>
                </a:lnTo>
                <a:lnTo>
                  <a:pt x="962" y="247"/>
                </a:lnTo>
                <a:lnTo>
                  <a:pt x="965" y="264"/>
                </a:lnTo>
                <a:lnTo>
                  <a:pt x="970" y="283"/>
                </a:lnTo>
                <a:lnTo>
                  <a:pt x="980" y="314"/>
                </a:lnTo>
                <a:lnTo>
                  <a:pt x="984" y="327"/>
                </a:lnTo>
                <a:lnTo>
                  <a:pt x="905" y="3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CE87E73D-4830-4966-ADBB-6E30B7F122AC}"/>
              </a:ext>
            </a:extLst>
          </p:cNvPr>
          <p:cNvSpPr>
            <a:spLocks noEditPoints="1"/>
          </p:cNvSpPr>
          <p:nvPr/>
        </p:nvSpPr>
        <p:spPr bwMode="auto">
          <a:xfrm>
            <a:off x="2220962" y="4815837"/>
            <a:ext cx="1608470" cy="1324764"/>
          </a:xfrm>
          <a:custGeom>
            <a:avLst/>
            <a:gdLst>
              <a:gd name="T0" fmla="*/ 901 w 1338"/>
              <a:gd name="T1" fmla="*/ 246 h 1102"/>
              <a:gd name="T2" fmla="*/ 712 w 1338"/>
              <a:gd name="T3" fmla="*/ 86 h 1102"/>
              <a:gd name="T4" fmla="*/ 427 w 1338"/>
              <a:gd name="T5" fmla="*/ 39 h 1102"/>
              <a:gd name="T6" fmla="*/ 263 w 1338"/>
              <a:gd name="T7" fmla="*/ 101 h 1102"/>
              <a:gd name="T8" fmla="*/ 241 w 1338"/>
              <a:gd name="T9" fmla="*/ 342 h 1102"/>
              <a:gd name="T10" fmla="*/ 209 w 1338"/>
              <a:gd name="T11" fmla="*/ 525 h 1102"/>
              <a:gd name="T12" fmla="*/ 152 w 1338"/>
              <a:gd name="T13" fmla="*/ 638 h 1102"/>
              <a:gd name="T14" fmla="*/ 101 w 1338"/>
              <a:gd name="T15" fmla="*/ 729 h 1102"/>
              <a:gd name="T16" fmla="*/ 58 w 1338"/>
              <a:gd name="T17" fmla="*/ 824 h 1102"/>
              <a:gd name="T18" fmla="*/ 1 w 1338"/>
              <a:gd name="T19" fmla="*/ 930 h 1102"/>
              <a:gd name="T20" fmla="*/ 50 w 1338"/>
              <a:gd name="T21" fmla="*/ 969 h 1102"/>
              <a:gd name="T22" fmla="*/ 91 w 1338"/>
              <a:gd name="T23" fmla="*/ 1035 h 1102"/>
              <a:gd name="T24" fmla="*/ 103 w 1338"/>
              <a:gd name="T25" fmla="*/ 1097 h 1102"/>
              <a:gd name="T26" fmla="*/ 149 w 1338"/>
              <a:gd name="T27" fmla="*/ 1072 h 1102"/>
              <a:gd name="T28" fmla="*/ 192 w 1338"/>
              <a:gd name="T29" fmla="*/ 1033 h 1102"/>
              <a:gd name="T30" fmla="*/ 263 w 1338"/>
              <a:gd name="T31" fmla="*/ 1046 h 1102"/>
              <a:gd name="T32" fmla="*/ 456 w 1338"/>
              <a:gd name="T33" fmla="*/ 829 h 1102"/>
              <a:gd name="T34" fmla="*/ 688 w 1338"/>
              <a:gd name="T35" fmla="*/ 601 h 1102"/>
              <a:gd name="T36" fmla="*/ 595 w 1338"/>
              <a:gd name="T37" fmla="*/ 725 h 1102"/>
              <a:gd name="T38" fmla="*/ 541 w 1338"/>
              <a:gd name="T39" fmla="*/ 977 h 1102"/>
              <a:gd name="T40" fmla="*/ 574 w 1338"/>
              <a:gd name="T41" fmla="*/ 987 h 1102"/>
              <a:gd name="T42" fmla="*/ 832 w 1338"/>
              <a:gd name="T43" fmla="*/ 679 h 1102"/>
              <a:gd name="T44" fmla="*/ 992 w 1338"/>
              <a:gd name="T45" fmla="*/ 938 h 1102"/>
              <a:gd name="T46" fmla="*/ 1007 w 1338"/>
              <a:gd name="T47" fmla="*/ 1032 h 1102"/>
              <a:gd name="T48" fmla="*/ 1004 w 1338"/>
              <a:gd name="T49" fmla="*/ 925 h 1102"/>
              <a:gd name="T50" fmla="*/ 936 w 1338"/>
              <a:gd name="T51" fmla="*/ 722 h 1102"/>
              <a:gd name="T52" fmla="*/ 1031 w 1338"/>
              <a:gd name="T53" fmla="*/ 905 h 1102"/>
              <a:gd name="T54" fmla="*/ 1063 w 1338"/>
              <a:gd name="T55" fmla="*/ 927 h 1102"/>
              <a:gd name="T56" fmla="*/ 1022 w 1338"/>
              <a:gd name="T57" fmla="*/ 868 h 1102"/>
              <a:gd name="T58" fmla="*/ 915 w 1338"/>
              <a:gd name="T59" fmla="*/ 629 h 1102"/>
              <a:gd name="T60" fmla="*/ 1084 w 1338"/>
              <a:gd name="T61" fmla="*/ 886 h 1102"/>
              <a:gd name="T62" fmla="*/ 1088 w 1338"/>
              <a:gd name="T63" fmla="*/ 848 h 1102"/>
              <a:gd name="T64" fmla="*/ 1041 w 1338"/>
              <a:gd name="T65" fmla="*/ 579 h 1102"/>
              <a:gd name="T66" fmla="*/ 971 w 1338"/>
              <a:gd name="T67" fmla="*/ 580 h 1102"/>
              <a:gd name="T68" fmla="*/ 1217 w 1338"/>
              <a:gd name="T69" fmla="*/ 691 h 1102"/>
              <a:gd name="T70" fmla="*/ 1223 w 1338"/>
              <a:gd name="T71" fmla="*/ 645 h 1102"/>
              <a:gd name="T72" fmla="*/ 1338 w 1338"/>
              <a:gd name="T73" fmla="*/ 693 h 1102"/>
              <a:gd name="T74" fmla="*/ 1106 w 1338"/>
              <a:gd name="T75" fmla="*/ 495 h 1102"/>
              <a:gd name="T76" fmla="*/ 1060 w 1338"/>
              <a:gd name="T77" fmla="*/ 460 h 1102"/>
              <a:gd name="T78" fmla="*/ 1174 w 1338"/>
              <a:gd name="T79" fmla="*/ 537 h 1102"/>
              <a:gd name="T80" fmla="*/ 1229 w 1338"/>
              <a:gd name="T81" fmla="*/ 546 h 1102"/>
              <a:gd name="T82" fmla="*/ 1224 w 1338"/>
              <a:gd name="T83" fmla="*/ 516 h 1102"/>
              <a:gd name="T84" fmla="*/ 1202 w 1338"/>
              <a:gd name="T85" fmla="*/ 543 h 1102"/>
              <a:gd name="T86" fmla="*/ 1100 w 1338"/>
              <a:gd name="T87" fmla="*/ 430 h 1102"/>
              <a:gd name="T88" fmla="*/ 1099 w 1338"/>
              <a:gd name="T89" fmla="*/ 379 h 1102"/>
              <a:gd name="T90" fmla="*/ 1066 w 1338"/>
              <a:gd name="T91" fmla="*/ 312 h 1102"/>
              <a:gd name="T92" fmla="*/ 1224 w 1338"/>
              <a:gd name="T93" fmla="*/ 154 h 1102"/>
              <a:gd name="T94" fmla="*/ 1239 w 1338"/>
              <a:gd name="T95" fmla="*/ 104 h 1102"/>
              <a:gd name="T96" fmla="*/ 1206 w 1338"/>
              <a:gd name="T97" fmla="*/ 99 h 1102"/>
              <a:gd name="T98" fmla="*/ 1222 w 1338"/>
              <a:gd name="T99" fmla="*/ 133 h 1102"/>
              <a:gd name="T100" fmla="*/ 1086 w 1338"/>
              <a:gd name="T101" fmla="*/ 259 h 1102"/>
              <a:gd name="T102" fmla="*/ 1068 w 1338"/>
              <a:gd name="T103" fmla="*/ 262 h 1102"/>
              <a:gd name="T104" fmla="*/ 1199 w 1338"/>
              <a:gd name="T105" fmla="*/ 88 h 1102"/>
              <a:gd name="T106" fmla="*/ 1210 w 1338"/>
              <a:gd name="T107" fmla="*/ 5 h 1102"/>
              <a:gd name="T108" fmla="*/ 1195 w 1338"/>
              <a:gd name="T109" fmla="*/ 23 h 1102"/>
              <a:gd name="T110" fmla="*/ 1131 w 1338"/>
              <a:gd name="T111" fmla="*/ 145 h 1102"/>
              <a:gd name="T112" fmla="*/ 1051 w 1338"/>
              <a:gd name="T113" fmla="*/ 284 h 1102"/>
              <a:gd name="T114" fmla="*/ 988 w 1338"/>
              <a:gd name="T115" fmla="*/ 354 h 1102"/>
              <a:gd name="T116" fmla="*/ 1011 w 1338"/>
              <a:gd name="T117" fmla="*/ 545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8" h="1102">
                <a:moveTo>
                  <a:pt x="945" y="355"/>
                </a:moveTo>
                <a:lnTo>
                  <a:pt x="945" y="355"/>
                </a:lnTo>
                <a:lnTo>
                  <a:pt x="945" y="352"/>
                </a:lnTo>
                <a:lnTo>
                  <a:pt x="943" y="342"/>
                </a:lnTo>
                <a:lnTo>
                  <a:pt x="939" y="326"/>
                </a:lnTo>
                <a:lnTo>
                  <a:pt x="932" y="305"/>
                </a:lnTo>
                <a:lnTo>
                  <a:pt x="927" y="291"/>
                </a:lnTo>
                <a:lnTo>
                  <a:pt x="920" y="278"/>
                </a:lnTo>
                <a:lnTo>
                  <a:pt x="911" y="262"/>
                </a:lnTo>
                <a:lnTo>
                  <a:pt x="901" y="246"/>
                </a:lnTo>
                <a:lnTo>
                  <a:pt x="888" y="229"/>
                </a:lnTo>
                <a:lnTo>
                  <a:pt x="874" y="209"/>
                </a:lnTo>
                <a:lnTo>
                  <a:pt x="857" y="189"/>
                </a:lnTo>
                <a:lnTo>
                  <a:pt x="838" y="170"/>
                </a:lnTo>
                <a:lnTo>
                  <a:pt x="838" y="170"/>
                </a:lnTo>
                <a:lnTo>
                  <a:pt x="816" y="149"/>
                </a:lnTo>
                <a:lnTo>
                  <a:pt x="793" y="130"/>
                </a:lnTo>
                <a:lnTo>
                  <a:pt x="767" y="114"/>
                </a:lnTo>
                <a:lnTo>
                  <a:pt x="740" y="98"/>
                </a:lnTo>
                <a:lnTo>
                  <a:pt x="712" y="86"/>
                </a:lnTo>
                <a:lnTo>
                  <a:pt x="682" y="74"/>
                </a:lnTo>
                <a:lnTo>
                  <a:pt x="653" y="64"/>
                </a:lnTo>
                <a:lnTo>
                  <a:pt x="623" y="55"/>
                </a:lnTo>
                <a:lnTo>
                  <a:pt x="593" y="49"/>
                </a:lnTo>
                <a:lnTo>
                  <a:pt x="563" y="44"/>
                </a:lnTo>
                <a:lnTo>
                  <a:pt x="534" y="40"/>
                </a:lnTo>
                <a:lnTo>
                  <a:pt x="505" y="38"/>
                </a:lnTo>
                <a:lnTo>
                  <a:pt x="477" y="37"/>
                </a:lnTo>
                <a:lnTo>
                  <a:pt x="451" y="38"/>
                </a:lnTo>
                <a:lnTo>
                  <a:pt x="427" y="39"/>
                </a:lnTo>
                <a:lnTo>
                  <a:pt x="404" y="43"/>
                </a:lnTo>
                <a:lnTo>
                  <a:pt x="404" y="43"/>
                </a:lnTo>
                <a:lnTo>
                  <a:pt x="384" y="48"/>
                </a:lnTo>
                <a:lnTo>
                  <a:pt x="364" y="53"/>
                </a:lnTo>
                <a:lnTo>
                  <a:pt x="347" y="58"/>
                </a:lnTo>
                <a:lnTo>
                  <a:pt x="331" y="64"/>
                </a:lnTo>
                <a:lnTo>
                  <a:pt x="316" y="70"/>
                </a:lnTo>
                <a:lnTo>
                  <a:pt x="302" y="76"/>
                </a:lnTo>
                <a:lnTo>
                  <a:pt x="280" y="88"/>
                </a:lnTo>
                <a:lnTo>
                  <a:pt x="263" y="101"/>
                </a:lnTo>
                <a:lnTo>
                  <a:pt x="251" y="113"/>
                </a:lnTo>
                <a:lnTo>
                  <a:pt x="242" y="124"/>
                </a:lnTo>
                <a:lnTo>
                  <a:pt x="238" y="134"/>
                </a:lnTo>
                <a:lnTo>
                  <a:pt x="238" y="134"/>
                </a:lnTo>
                <a:lnTo>
                  <a:pt x="237" y="140"/>
                </a:lnTo>
                <a:lnTo>
                  <a:pt x="237" y="149"/>
                </a:lnTo>
                <a:lnTo>
                  <a:pt x="238" y="177"/>
                </a:lnTo>
                <a:lnTo>
                  <a:pt x="241" y="254"/>
                </a:lnTo>
                <a:lnTo>
                  <a:pt x="242" y="299"/>
                </a:lnTo>
                <a:lnTo>
                  <a:pt x="241" y="342"/>
                </a:lnTo>
                <a:lnTo>
                  <a:pt x="240" y="363"/>
                </a:lnTo>
                <a:lnTo>
                  <a:pt x="237" y="381"/>
                </a:lnTo>
                <a:lnTo>
                  <a:pt x="235" y="398"/>
                </a:lnTo>
                <a:lnTo>
                  <a:pt x="231" y="413"/>
                </a:lnTo>
                <a:lnTo>
                  <a:pt x="231" y="413"/>
                </a:lnTo>
                <a:lnTo>
                  <a:pt x="210" y="482"/>
                </a:lnTo>
                <a:lnTo>
                  <a:pt x="208" y="495"/>
                </a:lnTo>
                <a:lnTo>
                  <a:pt x="206" y="506"/>
                </a:lnTo>
                <a:lnTo>
                  <a:pt x="206" y="506"/>
                </a:lnTo>
                <a:lnTo>
                  <a:pt x="209" y="525"/>
                </a:lnTo>
                <a:lnTo>
                  <a:pt x="213" y="548"/>
                </a:lnTo>
                <a:lnTo>
                  <a:pt x="218" y="577"/>
                </a:lnTo>
                <a:lnTo>
                  <a:pt x="218" y="577"/>
                </a:lnTo>
                <a:lnTo>
                  <a:pt x="209" y="583"/>
                </a:lnTo>
                <a:lnTo>
                  <a:pt x="187" y="597"/>
                </a:lnTo>
                <a:lnTo>
                  <a:pt x="166" y="616"/>
                </a:lnTo>
                <a:lnTo>
                  <a:pt x="157" y="623"/>
                </a:lnTo>
                <a:lnTo>
                  <a:pt x="154" y="629"/>
                </a:lnTo>
                <a:lnTo>
                  <a:pt x="154" y="629"/>
                </a:lnTo>
                <a:lnTo>
                  <a:pt x="152" y="638"/>
                </a:lnTo>
                <a:lnTo>
                  <a:pt x="151" y="647"/>
                </a:lnTo>
                <a:lnTo>
                  <a:pt x="150" y="653"/>
                </a:lnTo>
                <a:lnTo>
                  <a:pt x="147" y="660"/>
                </a:lnTo>
                <a:lnTo>
                  <a:pt x="143" y="670"/>
                </a:lnTo>
                <a:lnTo>
                  <a:pt x="135" y="684"/>
                </a:lnTo>
                <a:lnTo>
                  <a:pt x="135" y="684"/>
                </a:lnTo>
                <a:lnTo>
                  <a:pt x="127" y="697"/>
                </a:lnTo>
                <a:lnTo>
                  <a:pt x="119" y="707"/>
                </a:lnTo>
                <a:lnTo>
                  <a:pt x="107" y="723"/>
                </a:lnTo>
                <a:lnTo>
                  <a:pt x="101" y="729"/>
                </a:lnTo>
                <a:lnTo>
                  <a:pt x="96" y="736"/>
                </a:lnTo>
                <a:lnTo>
                  <a:pt x="92" y="743"/>
                </a:lnTo>
                <a:lnTo>
                  <a:pt x="90" y="751"/>
                </a:lnTo>
                <a:lnTo>
                  <a:pt x="90" y="751"/>
                </a:lnTo>
                <a:lnTo>
                  <a:pt x="85" y="768"/>
                </a:lnTo>
                <a:lnTo>
                  <a:pt x="79" y="786"/>
                </a:lnTo>
                <a:lnTo>
                  <a:pt x="72" y="799"/>
                </a:lnTo>
                <a:lnTo>
                  <a:pt x="65" y="809"/>
                </a:lnTo>
                <a:lnTo>
                  <a:pt x="65" y="809"/>
                </a:lnTo>
                <a:lnTo>
                  <a:pt x="58" y="824"/>
                </a:lnTo>
                <a:lnTo>
                  <a:pt x="47" y="845"/>
                </a:lnTo>
                <a:lnTo>
                  <a:pt x="33" y="869"/>
                </a:lnTo>
                <a:lnTo>
                  <a:pt x="25" y="880"/>
                </a:lnTo>
                <a:lnTo>
                  <a:pt x="17" y="890"/>
                </a:lnTo>
                <a:lnTo>
                  <a:pt x="17" y="890"/>
                </a:lnTo>
                <a:lnTo>
                  <a:pt x="10" y="899"/>
                </a:lnTo>
                <a:lnTo>
                  <a:pt x="4" y="907"/>
                </a:lnTo>
                <a:lnTo>
                  <a:pt x="1" y="915"/>
                </a:lnTo>
                <a:lnTo>
                  <a:pt x="0" y="923"/>
                </a:lnTo>
                <a:lnTo>
                  <a:pt x="1" y="930"/>
                </a:lnTo>
                <a:lnTo>
                  <a:pt x="4" y="937"/>
                </a:lnTo>
                <a:lnTo>
                  <a:pt x="10" y="943"/>
                </a:lnTo>
                <a:lnTo>
                  <a:pt x="17" y="948"/>
                </a:lnTo>
                <a:lnTo>
                  <a:pt x="17" y="948"/>
                </a:lnTo>
                <a:lnTo>
                  <a:pt x="25" y="953"/>
                </a:lnTo>
                <a:lnTo>
                  <a:pt x="32" y="957"/>
                </a:lnTo>
                <a:lnTo>
                  <a:pt x="42" y="960"/>
                </a:lnTo>
                <a:lnTo>
                  <a:pt x="45" y="961"/>
                </a:lnTo>
                <a:lnTo>
                  <a:pt x="49" y="965"/>
                </a:lnTo>
                <a:lnTo>
                  <a:pt x="50" y="969"/>
                </a:lnTo>
                <a:lnTo>
                  <a:pt x="50" y="975"/>
                </a:lnTo>
                <a:lnTo>
                  <a:pt x="50" y="975"/>
                </a:lnTo>
                <a:lnTo>
                  <a:pt x="52" y="979"/>
                </a:lnTo>
                <a:lnTo>
                  <a:pt x="53" y="982"/>
                </a:lnTo>
                <a:lnTo>
                  <a:pt x="56" y="990"/>
                </a:lnTo>
                <a:lnTo>
                  <a:pt x="64" y="998"/>
                </a:lnTo>
                <a:lnTo>
                  <a:pt x="71" y="1007"/>
                </a:lnTo>
                <a:lnTo>
                  <a:pt x="79" y="1017"/>
                </a:lnTo>
                <a:lnTo>
                  <a:pt x="86" y="1025"/>
                </a:lnTo>
                <a:lnTo>
                  <a:pt x="91" y="1035"/>
                </a:lnTo>
                <a:lnTo>
                  <a:pt x="93" y="1044"/>
                </a:lnTo>
                <a:lnTo>
                  <a:pt x="93" y="1044"/>
                </a:lnTo>
                <a:lnTo>
                  <a:pt x="95" y="1052"/>
                </a:lnTo>
                <a:lnTo>
                  <a:pt x="92" y="1060"/>
                </a:lnTo>
                <a:lnTo>
                  <a:pt x="88" y="1073"/>
                </a:lnTo>
                <a:lnTo>
                  <a:pt x="87" y="1080"/>
                </a:lnTo>
                <a:lnTo>
                  <a:pt x="88" y="1084"/>
                </a:lnTo>
                <a:lnTo>
                  <a:pt x="93" y="1091"/>
                </a:lnTo>
                <a:lnTo>
                  <a:pt x="103" y="1097"/>
                </a:lnTo>
                <a:lnTo>
                  <a:pt x="103" y="1097"/>
                </a:lnTo>
                <a:lnTo>
                  <a:pt x="109" y="1099"/>
                </a:lnTo>
                <a:lnTo>
                  <a:pt x="114" y="1100"/>
                </a:lnTo>
                <a:lnTo>
                  <a:pt x="118" y="1102"/>
                </a:lnTo>
                <a:lnTo>
                  <a:pt x="123" y="1102"/>
                </a:lnTo>
                <a:lnTo>
                  <a:pt x="127" y="1100"/>
                </a:lnTo>
                <a:lnTo>
                  <a:pt x="129" y="1099"/>
                </a:lnTo>
                <a:lnTo>
                  <a:pt x="135" y="1094"/>
                </a:lnTo>
                <a:lnTo>
                  <a:pt x="140" y="1088"/>
                </a:lnTo>
                <a:lnTo>
                  <a:pt x="144" y="1080"/>
                </a:lnTo>
                <a:lnTo>
                  <a:pt x="149" y="1072"/>
                </a:lnTo>
                <a:lnTo>
                  <a:pt x="154" y="1065"/>
                </a:lnTo>
                <a:lnTo>
                  <a:pt x="154" y="1065"/>
                </a:lnTo>
                <a:lnTo>
                  <a:pt x="160" y="1057"/>
                </a:lnTo>
                <a:lnTo>
                  <a:pt x="163" y="1050"/>
                </a:lnTo>
                <a:lnTo>
                  <a:pt x="172" y="1036"/>
                </a:lnTo>
                <a:lnTo>
                  <a:pt x="176" y="1032"/>
                </a:lnTo>
                <a:lnTo>
                  <a:pt x="181" y="1029"/>
                </a:lnTo>
                <a:lnTo>
                  <a:pt x="183" y="1029"/>
                </a:lnTo>
                <a:lnTo>
                  <a:pt x="186" y="1029"/>
                </a:lnTo>
                <a:lnTo>
                  <a:pt x="192" y="1033"/>
                </a:lnTo>
                <a:lnTo>
                  <a:pt x="192" y="1033"/>
                </a:lnTo>
                <a:lnTo>
                  <a:pt x="205" y="1045"/>
                </a:lnTo>
                <a:lnTo>
                  <a:pt x="213" y="1050"/>
                </a:lnTo>
                <a:lnTo>
                  <a:pt x="222" y="1054"/>
                </a:lnTo>
                <a:lnTo>
                  <a:pt x="232" y="1056"/>
                </a:lnTo>
                <a:lnTo>
                  <a:pt x="237" y="1056"/>
                </a:lnTo>
                <a:lnTo>
                  <a:pt x="243" y="1055"/>
                </a:lnTo>
                <a:lnTo>
                  <a:pt x="249" y="1054"/>
                </a:lnTo>
                <a:lnTo>
                  <a:pt x="256" y="1050"/>
                </a:lnTo>
                <a:lnTo>
                  <a:pt x="263" y="1046"/>
                </a:lnTo>
                <a:lnTo>
                  <a:pt x="270" y="1043"/>
                </a:lnTo>
                <a:lnTo>
                  <a:pt x="270" y="1043"/>
                </a:lnTo>
                <a:lnTo>
                  <a:pt x="288" y="1029"/>
                </a:lnTo>
                <a:lnTo>
                  <a:pt x="307" y="1011"/>
                </a:lnTo>
                <a:lnTo>
                  <a:pt x="329" y="987"/>
                </a:lnTo>
                <a:lnTo>
                  <a:pt x="353" y="960"/>
                </a:lnTo>
                <a:lnTo>
                  <a:pt x="377" y="930"/>
                </a:lnTo>
                <a:lnTo>
                  <a:pt x="404" y="898"/>
                </a:lnTo>
                <a:lnTo>
                  <a:pt x="456" y="829"/>
                </a:lnTo>
                <a:lnTo>
                  <a:pt x="456" y="829"/>
                </a:lnTo>
                <a:lnTo>
                  <a:pt x="500" y="768"/>
                </a:lnTo>
                <a:lnTo>
                  <a:pt x="535" y="727"/>
                </a:lnTo>
                <a:lnTo>
                  <a:pt x="549" y="711"/>
                </a:lnTo>
                <a:lnTo>
                  <a:pt x="564" y="696"/>
                </a:lnTo>
                <a:lnTo>
                  <a:pt x="579" y="681"/>
                </a:lnTo>
                <a:lnTo>
                  <a:pt x="595" y="666"/>
                </a:lnTo>
                <a:lnTo>
                  <a:pt x="595" y="666"/>
                </a:lnTo>
                <a:lnTo>
                  <a:pt x="616" y="652"/>
                </a:lnTo>
                <a:lnTo>
                  <a:pt x="639" y="634"/>
                </a:lnTo>
                <a:lnTo>
                  <a:pt x="688" y="601"/>
                </a:lnTo>
                <a:lnTo>
                  <a:pt x="729" y="575"/>
                </a:lnTo>
                <a:lnTo>
                  <a:pt x="746" y="566"/>
                </a:lnTo>
                <a:lnTo>
                  <a:pt x="746" y="566"/>
                </a:lnTo>
                <a:lnTo>
                  <a:pt x="722" y="586"/>
                </a:lnTo>
                <a:lnTo>
                  <a:pt x="696" y="611"/>
                </a:lnTo>
                <a:lnTo>
                  <a:pt x="666" y="641"/>
                </a:lnTo>
                <a:lnTo>
                  <a:pt x="636" y="674"/>
                </a:lnTo>
                <a:lnTo>
                  <a:pt x="621" y="691"/>
                </a:lnTo>
                <a:lnTo>
                  <a:pt x="607" y="708"/>
                </a:lnTo>
                <a:lnTo>
                  <a:pt x="595" y="725"/>
                </a:lnTo>
                <a:lnTo>
                  <a:pt x="584" y="741"/>
                </a:lnTo>
                <a:lnTo>
                  <a:pt x="577" y="757"/>
                </a:lnTo>
                <a:lnTo>
                  <a:pt x="572" y="772"/>
                </a:lnTo>
                <a:lnTo>
                  <a:pt x="572" y="772"/>
                </a:lnTo>
                <a:lnTo>
                  <a:pt x="563" y="803"/>
                </a:lnTo>
                <a:lnTo>
                  <a:pt x="557" y="840"/>
                </a:lnTo>
                <a:lnTo>
                  <a:pt x="551" y="877"/>
                </a:lnTo>
                <a:lnTo>
                  <a:pt x="546" y="915"/>
                </a:lnTo>
                <a:lnTo>
                  <a:pt x="542" y="949"/>
                </a:lnTo>
                <a:lnTo>
                  <a:pt x="541" y="977"/>
                </a:lnTo>
                <a:lnTo>
                  <a:pt x="542" y="989"/>
                </a:lnTo>
                <a:lnTo>
                  <a:pt x="542" y="997"/>
                </a:lnTo>
                <a:lnTo>
                  <a:pt x="545" y="1003"/>
                </a:lnTo>
                <a:lnTo>
                  <a:pt x="547" y="1007"/>
                </a:lnTo>
                <a:lnTo>
                  <a:pt x="547" y="1007"/>
                </a:lnTo>
                <a:lnTo>
                  <a:pt x="548" y="1007"/>
                </a:lnTo>
                <a:lnTo>
                  <a:pt x="551" y="1006"/>
                </a:lnTo>
                <a:lnTo>
                  <a:pt x="557" y="1003"/>
                </a:lnTo>
                <a:lnTo>
                  <a:pt x="564" y="996"/>
                </a:lnTo>
                <a:lnTo>
                  <a:pt x="574" y="987"/>
                </a:lnTo>
                <a:lnTo>
                  <a:pt x="597" y="963"/>
                </a:lnTo>
                <a:lnTo>
                  <a:pt x="623" y="933"/>
                </a:lnTo>
                <a:lnTo>
                  <a:pt x="652" y="900"/>
                </a:lnTo>
                <a:lnTo>
                  <a:pt x="679" y="866"/>
                </a:lnTo>
                <a:lnTo>
                  <a:pt x="723" y="808"/>
                </a:lnTo>
                <a:lnTo>
                  <a:pt x="723" y="808"/>
                </a:lnTo>
                <a:lnTo>
                  <a:pt x="741" y="783"/>
                </a:lnTo>
                <a:lnTo>
                  <a:pt x="761" y="759"/>
                </a:lnTo>
                <a:lnTo>
                  <a:pt x="802" y="713"/>
                </a:lnTo>
                <a:lnTo>
                  <a:pt x="832" y="679"/>
                </a:lnTo>
                <a:lnTo>
                  <a:pt x="846" y="665"/>
                </a:lnTo>
                <a:lnTo>
                  <a:pt x="872" y="682"/>
                </a:lnTo>
                <a:lnTo>
                  <a:pt x="872" y="682"/>
                </a:lnTo>
                <a:lnTo>
                  <a:pt x="931" y="804"/>
                </a:lnTo>
                <a:lnTo>
                  <a:pt x="972" y="890"/>
                </a:lnTo>
                <a:lnTo>
                  <a:pt x="985" y="920"/>
                </a:lnTo>
                <a:lnTo>
                  <a:pt x="990" y="932"/>
                </a:lnTo>
                <a:lnTo>
                  <a:pt x="990" y="932"/>
                </a:lnTo>
                <a:lnTo>
                  <a:pt x="991" y="934"/>
                </a:lnTo>
                <a:lnTo>
                  <a:pt x="992" y="938"/>
                </a:lnTo>
                <a:lnTo>
                  <a:pt x="997" y="949"/>
                </a:lnTo>
                <a:lnTo>
                  <a:pt x="1003" y="963"/>
                </a:lnTo>
                <a:lnTo>
                  <a:pt x="1004" y="970"/>
                </a:lnTo>
                <a:lnTo>
                  <a:pt x="1006" y="976"/>
                </a:lnTo>
                <a:lnTo>
                  <a:pt x="1006" y="976"/>
                </a:lnTo>
                <a:lnTo>
                  <a:pt x="1004" y="1011"/>
                </a:lnTo>
                <a:lnTo>
                  <a:pt x="1004" y="1025"/>
                </a:lnTo>
                <a:lnTo>
                  <a:pt x="1006" y="1030"/>
                </a:lnTo>
                <a:lnTo>
                  <a:pt x="1007" y="1032"/>
                </a:lnTo>
                <a:lnTo>
                  <a:pt x="1007" y="1032"/>
                </a:lnTo>
                <a:lnTo>
                  <a:pt x="1007" y="1032"/>
                </a:lnTo>
                <a:lnTo>
                  <a:pt x="1008" y="1028"/>
                </a:lnTo>
                <a:lnTo>
                  <a:pt x="1011" y="1023"/>
                </a:lnTo>
                <a:lnTo>
                  <a:pt x="1017" y="1007"/>
                </a:lnTo>
                <a:lnTo>
                  <a:pt x="1020" y="990"/>
                </a:lnTo>
                <a:lnTo>
                  <a:pt x="1022" y="979"/>
                </a:lnTo>
                <a:lnTo>
                  <a:pt x="1022" y="979"/>
                </a:lnTo>
                <a:lnTo>
                  <a:pt x="1019" y="966"/>
                </a:lnTo>
                <a:lnTo>
                  <a:pt x="1013" y="947"/>
                </a:lnTo>
                <a:lnTo>
                  <a:pt x="1004" y="925"/>
                </a:lnTo>
                <a:lnTo>
                  <a:pt x="996" y="907"/>
                </a:lnTo>
                <a:lnTo>
                  <a:pt x="996" y="907"/>
                </a:lnTo>
                <a:lnTo>
                  <a:pt x="975" y="864"/>
                </a:lnTo>
                <a:lnTo>
                  <a:pt x="939" y="789"/>
                </a:lnTo>
                <a:lnTo>
                  <a:pt x="893" y="686"/>
                </a:lnTo>
                <a:lnTo>
                  <a:pt x="893" y="686"/>
                </a:lnTo>
                <a:lnTo>
                  <a:pt x="913" y="701"/>
                </a:lnTo>
                <a:lnTo>
                  <a:pt x="929" y="713"/>
                </a:lnTo>
                <a:lnTo>
                  <a:pt x="933" y="718"/>
                </a:lnTo>
                <a:lnTo>
                  <a:pt x="936" y="722"/>
                </a:lnTo>
                <a:lnTo>
                  <a:pt x="936" y="722"/>
                </a:lnTo>
                <a:lnTo>
                  <a:pt x="938" y="730"/>
                </a:lnTo>
                <a:lnTo>
                  <a:pt x="943" y="745"/>
                </a:lnTo>
                <a:lnTo>
                  <a:pt x="949" y="760"/>
                </a:lnTo>
                <a:lnTo>
                  <a:pt x="954" y="772"/>
                </a:lnTo>
                <a:lnTo>
                  <a:pt x="954" y="772"/>
                </a:lnTo>
                <a:lnTo>
                  <a:pt x="995" y="840"/>
                </a:lnTo>
                <a:lnTo>
                  <a:pt x="1019" y="883"/>
                </a:lnTo>
                <a:lnTo>
                  <a:pt x="1031" y="905"/>
                </a:lnTo>
                <a:lnTo>
                  <a:pt x="1031" y="905"/>
                </a:lnTo>
                <a:lnTo>
                  <a:pt x="1033" y="910"/>
                </a:lnTo>
                <a:lnTo>
                  <a:pt x="1035" y="915"/>
                </a:lnTo>
                <a:lnTo>
                  <a:pt x="1041" y="922"/>
                </a:lnTo>
                <a:lnTo>
                  <a:pt x="1041" y="922"/>
                </a:lnTo>
                <a:lnTo>
                  <a:pt x="1045" y="926"/>
                </a:lnTo>
                <a:lnTo>
                  <a:pt x="1049" y="930"/>
                </a:lnTo>
                <a:lnTo>
                  <a:pt x="1054" y="933"/>
                </a:lnTo>
                <a:lnTo>
                  <a:pt x="1057" y="926"/>
                </a:lnTo>
                <a:lnTo>
                  <a:pt x="1057" y="926"/>
                </a:lnTo>
                <a:lnTo>
                  <a:pt x="1063" y="927"/>
                </a:lnTo>
                <a:lnTo>
                  <a:pt x="1068" y="927"/>
                </a:lnTo>
                <a:lnTo>
                  <a:pt x="1070" y="926"/>
                </a:lnTo>
                <a:lnTo>
                  <a:pt x="1068" y="926"/>
                </a:lnTo>
                <a:lnTo>
                  <a:pt x="1068" y="926"/>
                </a:lnTo>
                <a:lnTo>
                  <a:pt x="1061" y="922"/>
                </a:lnTo>
                <a:lnTo>
                  <a:pt x="1056" y="918"/>
                </a:lnTo>
                <a:lnTo>
                  <a:pt x="1052" y="915"/>
                </a:lnTo>
                <a:lnTo>
                  <a:pt x="1052" y="915"/>
                </a:lnTo>
                <a:lnTo>
                  <a:pt x="1034" y="888"/>
                </a:lnTo>
                <a:lnTo>
                  <a:pt x="1022" y="868"/>
                </a:lnTo>
                <a:lnTo>
                  <a:pt x="1014" y="854"/>
                </a:lnTo>
                <a:lnTo>
                  <a:pt x="1014" y="854"/>
                </a:lnTo>
                <a:lnTo>
                  <a:pt x="954" y="716"/>
                </a:lnTo>
                <a:lnTo>
                  <a:pt x="954" y="716"/>
                </a:lnTo>
                <a:lnTo>
                  <a:pt x="943" y="701"/>
                </a:lnTo>
                <a:lnTo>
                  <a:pt x="934" y="688"/>
                </a:lnTo>
                <a:lnTo>
                  <a:pt x="928" y="682"/>
                </a:lnTo>
                <a:lnTo>
                  <a:pt x="928" y="682"/>
                </a:lnTo>
                <a:lnTo>
                  <a:pt x="900" y="659"/>
                </a:lnTo>
                <a:lnTo>
                  <a:pt x="915" y="629"/>
                </a:lnTo>
                <a:lnTo>
                  <a:pt x="915" y="629"/>
                </a:lnTo>
                <a:lnTo>
                  <a:pt x="939" y="623"/>
                </a:lnTo>
                <a:lnTo>
                  <a:pt x="985" y="612"/>
                </a:lnTo>
                <a:lnTo>
                  <a:pt x="985" y="612"/>
                </a:lnTo>
                <a:lnTo>
                  <a:pt x="1002" y="606"/>
                </a:lnTo>
                <a:lnTo>
                  <a:pt x="1017" y="600"/>
                </a:lnTo>
                <a:lnTo>
                  <a:pt x="1029" y="594"/>
                </a:lnTo>
                <a:lnTo>
                  <a:pt x="1049" y="757"/>
                </a:lnTo>
                <a:lnTo>
                  <a:pt x="1084" y="873"/>
                </a:lnTo>
                <a:lnTo>
                  <a:pt x="1084" y="886"/>
                </a:lnTo>
                <a:lnTo>
                  <a:pt x="1093" y="877"/>
                </a:lnTo>
                <a:lnTo>
                  <a:pt x="1093" y="877"/>
                </a:lnTo>
                <a:lnTo>
                  <a:pt x="1109" y="875"/>
                </a:lnTo>
                <a:lnTo>
                  <a:pt x="1109" y="875"/>
                </a:lnTo>
                <a:lnTo>
                  <a:pt x="1105" y="873"/>
                </a:lnTo>
                <a:lnTo>
                  <a:pt x="1100" y="869"/>
                </a:lnTo>
                <a:lnTo>
                  <a:pt x="1097" y="866"/>
                </a:lnTo>
                <a:lnTo>
                  <a:pt x="1093" y="864"/>
                </a:lnTo>
                <a:lnTo>
                  <a:pt x="1093" y="864"/>
                </a:lnTo>
                <a:lnTo>
                  <a:pt x="1088" y="848"/>
                </a:lnTo>
                <a:lnTo>
                  <a:pt x="1078" y="815"/>
                </a:lnTo>
                <a:lnTo>
                  <a:pt x="1063" y="766"/>
                </a:lnTo>
                <a:lnTo>
                  <a:pt x="1063" y="766"/>
                </a:lnTo>
                <a:lnTo>
                  <a:pt x="1060" y="736"/>
                </a:lnTo>
                <a:lnTo>
                  <a:pt x="1060" y="736"/>
                </a:lnTo>
                <a:lnTo>
                  <a:pt x="1051" y="653"/>
                </a:lnTo>
                <a:lnTo>
                  <a:pt x="1046" y="602"/>
                </a:lnTo>
                <a:lnTo>
                  <a:pt x="1043" y="585"/>
                </a:lnTo>
                <a:lnTo>
                  <a:pt x="1041" y="580"/>
                </a:lnTo>
                <a:lnTo>
                  <a:pt x="1041" y="579"/>
                </a:lnTo>
                <a:lnTo>
                  <a:pt x="1041" y="579"/>
                </a:lnTo>
                <a:lnTo>
                  <a:pt x="1038" y="578"/>
                </a:lnTo>
                <a:lnTo>
                  <a:pt x="1033" y="578"/>
                </a:lnTo>
                <a:lnTo>
                  <a:pt x="1020" y="580"/>
                </a:lnTo>
                <a:lnTo>
                  <a:pt x="1007" y="584"/>
                </a:lnTo>
                <a:lnTo>
                  <a:pt x="996" y="588"/>
                </a:lnTo>
                <a:lnTo>
                  <a:pt x="996" y="588"/>
                </a:lnTo>
                <a:lnTo>
                  <a:pt x="974" y="595"/>
                </a:lnTo>
                <a:lnTo>
                  <a:pt x="960" y="599"/>
                </a:lnTo>
                <a:lnTo>
                  <a:pt x="971" y="580"/>
                </a:lnTo>
                <a:lnTo>
                  <a:pt x="1077" y="543"/>
                </a:lnTo>
                <a:lnTo>
                  <a:pt x="1131" y="618"/>
                </a:lnTo>
                <a:lnTo>
                  <a:pt x="1163" y="644"/>
                </a:lnTo>
                <a:lnTo>
                  <a:pt x="1188" y="697"/>
                </a:lnTo>
                <a:lnTo>
                  <a:pt x="1195" y="730"/>
                </a:lnTo>
                <a:lnTo>
                  <a:pt x="1199" y="722"/>
                </a:lnTo>
                <a:lnTo>
                  <a:pt x="1210" y="727"/>
                </a:lnTo>
                <a:lnTo>
                  <a:pt x="1202" y="709"/>
                </a:lnTo>
                <a:lnTo>
                  <a:pt x="1177" y="659"/>
                </a:lnTo>
                <a:lnTo>
                  <a:pt x="1217" y="691"/>
                </a:lnTo>
                <a:lnTo>
                  <a:pt x="1227" y="706"/>
                </a:lnTo>
                <a:lnTo>
                  <a:pt x="1228" y="698"/>
                </a:lnTo>
                <a:lnTo>
                  <a:pt x="1236" y="698"/>
                </a:lnTo>
                <a:lnTo>
                  <a:pt x="1223" y="684"/>
                </a:lnTo>
                <a:lnTo>
                  <a:pt x="1174" y="644"/>
                </a:lnTo>
                <a:lnTo>
                  <a:pt x="1138" y="537"/>
                </a:lnTo>
                <a:lnTo>
                  <a:pt x="1138" y="537"/>
                </a:lnTo>
                <a:lnTo>
                  <a:pt x="1180" y="591"/>
                </a:lnTo>
                <a:lnTo>
                  <a:pt x="1223" y="645"/>
                </a:lnTo>
                <a:lnTo>
                  <a:pt x="1223" y="645"/>
                </a:lnTo>
                <a:lnTo>
                  <a:pt x="1236" y="663"/>
                </a:lnTo>
                <a:lnTo>
                  <a:pt x="1248" y="677"/>
                </a:lnTo>
                <a:lnTo>
                  <a:pt x="1255" y="695"/>
                </a:lnTo>
                <a:lnTo>
                  <a:pt x="1260" y="686"/>
                </a:lnTo>
                <a:lnTo>
                  <a:pt x="1268" y="691"/>
                </a:lnTo>
                <a:lnTo>
                  <a:pt x="1248" y="661"/>
                </a:lnTo>
                <a:lnTo>
                  <a:pt x="1296" y="693"/>
                </a:lnTo>
                <a:lnTo>
                  <a:pt x="1330" y="704"/>
                </a:lnTo>
                <a:lnTo>
                  <a:pt x="1327" y="695"/>
                </a:lnTo>
                <a:lnTo>
                  <a:pt x="1338" y="693"/>
                </a:lnTo>
                <a:lnTo>
                  <a:pt x="1309" y="687"/>
                </a:lnTo>
                <a:lnTo>
                  <a:pt x="1249" y="648"/>
                </a:lnTo>
                <a:lnTo>
                  <a:pt x="1146" y="527"/>
                </a:lnTo>
                <a:lnTo>
                  <a:pt x="1146" y="527"/>
                </a:lnTo>
                <a:lnTo>
                  <a:pt x="1131" y="510"/>
                </a:lnTo>
                <a:lnTo>
                  <a:pt x="1119" y="499"/>
                </a:lnTo>
                <a:lnTo>
                  <a:pt x="1114" y="495"/>
                </a:lnTo>
                <a:lnTo>
                  <a:pt x="1110" y="494"/>
                </a:lnTo>
                <a:lnTo>
                  <a:pt x="1110" y="494"/>
                </a:lnTo>
                <a:lnTo>
                  <a:pt x="1106" y="495"/>
                </a:lnTo>
                <a:lnTo>
                  <a:pt x="1102" y="498"/>
                </a:lnTo>
                <a:lnTo>
                  <a:pt x="1087" y="508"/>
                </a:lnTo>
                <a:lnTo>
                  <a:pt x="1068" y="520"/>
                </a:lnTo>
                <a:lnTo>
                  <a:pt x="1043" y="490"/>
                </a:lnTo>
                <a:lnTo>
                  <a:pt x="1043" y="490"/>
                </a:lnTo>
                <a:lnTo>
                  <a:pt x="1044" y="487"/>
                </a:lnTo>
                <a:lnTo>
                  <a:pt x="1046" y="478"/>
                </a:lnTo>
                <a:lnTo>
                  <a:pt x="1051" y="468"/>
                </a:lnTo>
                <a:lnTo>
                  <a:pt x="1055" y="465"/>
                </a:lnTo>
                <a:lnTo>
                  <a:pt x="1060" y="460"/>
                </a:lnTo>
                <a:lnTo>
                  <a:pt x="1060" y="460"/>
                </a:lnTo>
                <a:lnTo>
                  <a:pt x="1081" y="447"/>
                </a:lnTo>
                <a:lnTo>
                  <a:pt x="1092" y="441"/>
                </a:lnTo>
                <a:lnTo>
                  <a:pt x="1092" y="441"/>
                </a:lnTo>
                <a:lnTo>
                  <a:pt x="1119" y="476"/>
                </a:lnTo>
                <a:lnTo>
                  <a:pt x="1141" y="504"/>
                </a:lnTo>
                <a:lnTo>
                  <a:pt x="1151" y="515"/>
                </a:lnTo>
                <a:lnTo>
                  <a:pt x="1159" y="524"/>
                </a:lnTo>
                <a:lnTo>
                  <a:pt x="1159" y="524"/>
                </a:lnTo>
                <a:lnTo>
                  <a:pt x="1174" y="537"/>
                </a:lnTo>
                <a:lnTo>
                  <a:pt x="1181" y="545"/>
                </a:lnTo>
                <a:lnTo>
                  <a:pt x="1189" y="550"/>
                </a:lnTo>
                <a:lnTo>
                  <a:pt x="1197" y="554"/>
                </a:lnTo>
                <a:lnTo>
                  <a:pt x="1206" y="556"/>
                </a:lnTo>
                <a:lnTo>
                  <a:pt x="1215" y="556"/>
                </a:lnTo>
                <a:lnTo>
                  <a:pt x="1218" y="554"/>
                </a:lnTo>
                <a:lnTo>
                  <a:pt x="1223" y="552"/>
                </a:lnTo>
                <a:lnTo>
                  <a:pt x="1223" y="552"/>
                </a:lnTo>
                <a:lnTo>
                  <a:pt x="1227" y="550"/>
                </a:lnTo>
                <a:lnTo>
                  <a:pt x="1229" y="546"/>
                </a:lnTo>
                <a:lnTo>
                  <a:pt x="1232" y="542"/>
                </a:lnTo>
                <a:lnTo>
                  <a:pt x="1232" y="537"/>
                </a:lnTo>
                <a:lnTo>
                  <a:pt x="1232" y="529"/>
                </a:lnTo>
                <a:lnTo>
                  <a:pt x="1229" y="519"/>
                </a:lnTo>
                <a:lnTo>
                  <a:pt x="1227" y="510"/>
                </a:lnTo>
                <a:lnTo>
                  <a:pt x="1223" y="503"/>
                </a:lnTo>
                <a:lnTo>
                  <a:pt x="1220" y="495"/>
                </a:lnTo>
                <a:lnTo>
                  <a:pt x="1220" y="495"/>
                </a:lnTo>
                <a:lnTo>
                  <a:pt x="1221" y="503"/>
                </a:lnTo>
                <a:lnTo>
                  <a:pt x="1224" y="516"/>
                </a:lnTo>
                <a:lnTo>
                  <a:pt x="1226" y="525"/>
                </a:lnTo>
                <a:lnTo>
                  <a:pt x="1226" y="532"/>
                </a:lnTo>
                <a:lnTo>
                  <a:pt x="1226" y="537"/>
                </a:lnTo>
                <a:lnTo>
                  <a:pt x="1224" y="540"/>
                </a:lnTo>
                <a:lnTo>
                  <a:pt x="1223" y="541"/>
                </a:lnTo>
                <a:lnTo>
                  <a:pt x="1223" y="541"/>
                </a:lnTo>
                <a:lnTo>
                  <a:pt x="1216" y="543"/>
                </a:lnTo>
                <a:lnTo>
                  <a:pt x="1212" y="545"/>
                </a:lnTo>
                <a:lnTo>
                  <a:pt x="1207" y="545"/>
                </a:lnTo>
                <a:lnTo>
                  <a:pt x="1202" y="543"/>
                </a:lnTo>
                <a:lnTo>
                  <a:pt x="1197" y="542"/>
                </a:lnTo>
                <a:lnTo>
                  <a:pt x="1191" y="538"/>
                </a:lnTo>
                <a:lnTo>
                  <a:pt x="1185" y="534"/>
                </a:lnTo>
                <a:lnTo>
                  <a:pt x="1185" y="534"/>
                </a:lnTo>
                <a:lnTo>
                  <a:pt x="1177" y="525"/>
                </a:lnTo>
                <a:lnTo>
                  <a:pt x="1164" y="511"/>
                </a:lnTo>
                <a:lnTo>
                  <a:pt x="1136" y="478"/>
                </a:lnTo>
                <a:lnTo>
                  <a:pt x="1099" y="434"/>
                </a:lnTo>
                <a:lnTo>
                  <a:pt x="1099" y="434"/>
                </a:lnTo>
                <a:lnTo>
                  <a:pt x="1100" y="430"/>
                </a:lnTo>
                <a:lnTo>
                  <a:pt x="1103" y="420"/>
                </a:lnTo>
                <a:lnTo>
                  <a:pt x="1103" y="420"/>
                </a:lnTo>
                <a:lnTo>
                  <a:pt x="1104" y="412"/>
                </a:lnTo>
                <a:lnTo>
                  <a:pt x="1105" y="399"/>
                </a:lnTo>
                <a:lnTo>
                  <a:pt x="1104" y="388"/>
                </a:lnTo>
                <a:lnTo>
                  <a:pt x="1104" y="385"/>
                </a:lnTo>
                <a:lnTo>
                  <a:pt x="1103" y="384"/>
                </a:lnTo>
                <a:lnTo>
                  <a:pt x="1103" y="384"/>
                </a:lnTo>
                <a:lnTo>
                  <a:pt x="1100" y="381"/>
                </a:lnTo>
                <a:lnTo>
                  <a:pt x="1099" y="379"/>
                </a:lnTo>
                <a:lnTo>
                  <a:pt x="1093" y="366"/>
                </a:lnTo>
                <a:lnTo>
                  <a:pt x="1093" y="366"/>
                </a:lnTo>
                <a:lnTo>
                  <a:pt x="1090" y="361"/>
                </a:lnTo>
                <a:lnTo>
                  <a:pt x="1086" y="358"/>
                </a:lnTo>
                <a:lnTo>
                  <a:pt x="1073" y="350"/>
                </a:lnTo>
                <a:lnTo>
                  <a:pt x="1062" y="345"/>
                </a:lnTo>
                <a:lnTo>
                  <a:pt x="1057" y="344"/>
                </a:lnTo>
                <a:lnTo>
                  <a:pt x="1057" y="344"/>
                </a:lnTo>
                <a:lnTo>
                  <a:pt x="1060" y="334"/>
                </a:lnTo>
                <a:lnTo>
                  <a:pt x="1066" y="312"/>
                </a:lnTo>
                <a:lnTo>
                  <a:pt x="1071" y="299"/>
                </a:lnTo>
                <a:lnTo>
                  <a:pt x="1077" y="286"/>
                </a:lnTo>
                <a:lnTo>
                  <a:pt x="1086" y="274"/>
                </a:lnTo>
                <a:lnTo>
                  <a:pt x="1090" y="268"/>
                </a:lnTo>
                <a:lnTo>
                  <a:pt x="1095" y="263"/>
                </a:lnTo>
                <a:lnTo>
                  <a:pt x="1095" y="263"/>
                </a:lnTo>
                <a:lnTo>
                  <a:pt x="1157" y="210"/>
                </a:lnTo>
                <a:lnTo>
                  <a:pt x="1212" y="163"/>
                </a:lnTo>
                <a:lnTo>
                  <a:pt x="1212" y="163"/>
                </a:lnTo>
                <a:lnTo>
                  <a:pt x="1224" y="154"/>
                </a:lnTo>
                <a:lnTo>
                  <a:pt x="1236" y="145"/>
                </a:lnTo>
                <a:lnTo>
                  <a:pt x="1239" y="141"/>
                </a:lnTo>
                <a:lnTo>
                  <a:pt x="1242" y="138"/>
                </a:lnTo>
                <a:lnTo>
                  <a:pt x="1244" y="131"/>
                </a:lnTo>
                <a:lnTo>
                  <a:pt x="1245" y="126"/>
                </a:lnTo>
                <a:lnTo>
                  <a:pt x="1245" y="126"/>
                </a:lnTo>
                <a:lnTo>
                  <a:pt x="1245" y="119"/>
                </a:lnTo>
                <a:lnTo>
                  <a:pt x="1244" y="114"/>
                </a:lnTo>
                <a:lnTo>
                  <a:pt x="1242" y="109"/>
                </a:lnTo>
                <a:lnTo>
                  <a:pt x="1239" y="104"/>
                </a:lnTo>
                <a:lnTo>
                  <a:pt x="1236" y="101"/>
                </a:lnTo>
                <a:lnTo>
                  <a:pt x="1232" y="98"/>
                </a:lnTo>
                <a:lnTo>
                  <a:pt x="1227" y="97"/>
                </a:lnTo>
                <a:lnTo>
                  <a:pt x="1223" y="96"/>
                </a:lnTo>
                <a:lnTo>
                  <a:pt x="1223" y="96"/>
                </a:lnTo>
                <a:lnTo>
                  <a:pt x="1215" y="96"/>
                </a:lnTo>
                <a:lnTo>
                  <a:pt x="1210" y="96"/>
                </a:lnTo>
                <a:lnTo>
                  <a:pt x="1207" y="96"/>
                </a:lnTo>
                <a:lnTo>
                  <a:pt x="1206" y="97"/>
                </a:lnTo>
                <a:lnTo>
                  <a:pt x="1206" y="99"/>
                </a:lnTo>
                <a:lnTo>
                  <a:pt x="1206" y="102"/>
                </a:lnTo>
                <a:lnTo>
                  <a:pt x="1206" y="102"/>
                </a:lnTo>
                <a:lnTo>
                  <a:pt x="1207" y="104"/>
                </a:lnTo>
                <a:lnTo>
                  <a:pt x="1211" y="108"/>
                </a:lnTo>
                <a:lnTo>
                  <a:pt x="1218" y="114"/>
                </a:lnTo>
                <a:lnTo>
                  <a:pt x="1224" y="122"/>
                </a:lnTo>
                <a:lnTo>
                  <a:pt x="1226" y="124"/>
                </a:lnTo>
                <a:lnTo>
                  <a:pt x="1224" y="128"/>
                </a:lnTo>
                <a:lnTo>
                  <a:pt x="1224" y="128"/>
                </a:lnTo>
                <a:lnTo>
                  <a:pt x="1222" y="133"/>
                </a:lnTo>
                <a:lnTo>
                  <a:pt x="1216" y="139"/>
                </a:lnTo>
                <a:lnTo>
                  <a:pt x="1200" y="157"/>
                </a:lnTo>
                <a:lnTo>
                  <a:pt x="1180" y="176"/>
                </a:lnTo>
                <a:lnTo>
                  <a:pt x="1172" y="184"/>
                </a:lnTo>
                <a:lnTo>
                  <a:pt x="1163" y="189"/>
                </a:lnTo>
                <a:lnTo>
                  <a:pt x="1163" y="189"/>
                </a:lnTo>
                <a:lnTo>
                  <a:pt x="1154" y="195"/>
                </a:lnTo>
                <a:lnTo>
                  <a:pt x="1145" y="204"/>
                </a:lnTo>
                <a:lnTo>
                  <a:pt x="1121" y="226"/>
                </a:lnTo>
                <a:lnTo>
                  <a:pt x="1086" y="259"/>
                </a:lnTo>
                <a:lnTo>
                  <a:pt x="1086" y="259"/>
                </a:lnTo>
                <a:lnTo>
                  <a:pt x="1082" y="264"/>
                </a:lnTo>
                <a:lnTo>
                  <a:pt x="1077" y="273"/>
                </a:lnTo>
                <a:lnTo>
                  <a:pt x="1067" y="293"/>
                </a:lnTo>
                <a:lnTo>
                  <a:pt x="1056" y="320"/>
                </a:lnTo>
                <a:lnTo>
                  <a:pt x="1056" y="320"/>
                </a:lnTo>
                <a:lnTo>
                  <a:pt x="1057" y="307"/>
                </a:lnTo>
                <a:lnTo>
                  <a:pt x="1060" y="295"/>
                </a:lnTo>
                <a:lnTo>
                  <a:pt x="1063" y="279"/>
                </a:lnTo>
                <a:lnTo>
                  <a:pt x="1068" y="262"/>
                </a:lnTo>
                <a:lnTo>
                  <a:pt x="1076" y="242"/>
                </a:lnTo>
                <a:lnTo>
                  <a:pt x="1084" y="224"/>
                </a:lnTo>
                <a:lnTo>
                  <a:pt x="1089" y="215"/>
                </a:lnTo>
                <a:lnTo>
                  <a:pt x="1095" y="206"/>
                </a:lnTo>
                <a:lnTo>
                  <a:pt x="1095" y="206"/>
                </a:lnTo>
                <a:lnTo>
                  <a:pt x="1109" y="189"/>
                </a:lnTo>
                <a:lnTo>
                  <a:pt x="1126" y="170"/>
                </a:lnTo>
                <a:lnTo>
                  <a:pt x="1165" y="129"/>
                </a:lnTo>
                <a:lnTo>
                  <a:pt x="1184" y="108"/>
                </a:lnTo>
                <a:lnTo>
                  <a:pt x="1199" y="88"/>
                </a:lnTo>
                <a:lnTo>
                  <a:pt x="1211" y="71"/>
                </a:lnTo>
                <a:lnTo>
                  <a:pt x="1215" y="64"/>
                </a:lnTo>
                <a:lnTo>
                  <a:pt x="1217" y="56"/>
                </a:lnTo>
                <a:lnTo>
                  <a:pt x="1217" y="56"/>
                </a:lnTo>
                <a:lnTo>
                  <a:pt x="1220" y="44"/>
                </a:lnTo>
                <a:lnTo>
                  <a:pt x="1221" y="33"/>
                </a:lnTo>
                <a:lnTo>
                  <a:pt x="1220" y="24"/>
                </a:lnTo>
                <a:lnTo>
                  <a:pt x="1217" y="16"/>
                </a:lnTo>
                <a:lnTo>
                  <a:pt x="1215" y="10"/>
                </a:lnTo>
                <a:lnTo>
                  <a:pt x="1210" y="5"/>
                </a:lnTo>
                <a:lnTo>
                  <a:pt x="1206" y="1"/>
                </a:lnTo>
                <a:lnTo>
                  <a:pt x="1200" y="0"/>
                </a:lnTo>
                <a:lnTo>
                  <a:pt x="1200" y="0"/>
                </a:lnTo>
                <a:lnTo>
                  <a:pt x="1196" y="0"/>
                </a:lnTo>
                <a:lnTo>
                  <a:pt x="1193" y="1"/>
                </a:lnTo>
                <a:lnTo>
                  <a:pt x="1190" y="2"/>
                </a:lnTo>
                <a:lnTo>
                  <a:pt x="1189" y="5"/>
                </a:lnTo>
                <a:lnTo>
                  <a:pt x="1189" y="7"/>
                </a:lnTo>
                <a:lnTo>
                  <a:pt x="1189" y="12"/>
                </a:lnTo>
                <a:lnTo>
                  <a:pt x="1195" y="23"/>
                </a:lnTo>
                <a:lnTo>
                  <a:pt x="1195" y="23"/>
                </a:lnTo>
                <a:lnTo>
                  <a:pt x="1201" y="33"/>
                </a:lnTo>
                <a:lnTo>
                  <a:pt x="1205" y="39"/>
                </a:lnTo>
                <a:lnTo>
                  <a:pt x="1205" y="45"/>
                </a:lnTo>
                <a:lnTo>
                  <a:pt x="1205" y="53"/>
                </a:lnTo>
                <a:lnTo>
                  <a:pt x="1205" y="53"/>
                </a:lnTo>
                <a:lnTo>
                  <a:pt x="1200" y="60"/>
                </a:lnTo>
                <a:lnTo>
                  <a:pt x="1190" y="74"/>
                </a:lnTo>
                <a:lnTo>
                  <a:pt x="1162" y="109"/>
                </a:lnTo>
                <a:lnTo>
                  <a:pt x="1131" y="145"/>
                </a:lnTo>
                <a:lnTo>
                  <a:pt x="1110" y="170"/>
                </a:lnTo>
                <a:lnTo>
                  <a:pt x="1110" y="170"/>
                </a:lnTo>
                <a:lnTo>
                  <a:pt x="1098" y="184"/>
                </a:lnTo>
                <a:lnTo>
                  <a:pt x="1084" y="202"/>
                </a:lnTo>
                <a:lnTo>
                  <a:pt x="1073" y="217"/>
                </a:lnTo>
                <a:lnTo>
                  <a:pt x="1067" y="230"/>
                </a:lnTo>
                <a:lnTo>
                  <a:pt x="1067" y="230"/>
                </a:lnTo>
                <a:lnTo>
                  <a:pt x="1062" y="242"/>
                </a:lnTo>
                <a:lnTo>
                  <a:pt x="1056" y="263"/>
                </a:lnTo>
                <a:lnTo>
                  <a:pt x="1051" y="284"/>
                </a:lnTo>
                <a:lnTo>
                  <a:pt x="1049" y="302"/>
                </a:lnTo>
                <a:lnTo>
                  <a:pt x="1049" y="302"/>
                </a:lnTo>
                <a:lnTo>
                  <a:pt x="1046" y="348"/>
                </a:lnTo>
                <a:lnTo>
                  <a:pt x="1031" y="356"/>
                </a:lnTo>
                <a:lnTo>
                  <a:pt x="1031" y="356"/>
                </a:lnTo>
                <a:lnTo>
                  <a:pt x="1022" y="355"/>
                </a:lnTo>
                <a:lnTo>
                  <a:pt x="1012" y="354"/>
                </a:lnTo>
                <a:lnTo>
                  <a:pt x="999" y="353"/>
                </a:lnTo>
                <a:lnTo>
                  <a:pt x="999" y="353"/>
                </a:lnTo>
                <a:lnTo>
                  <a:pt x="988" y="354"/>
                </a:lnTo>
                <a:lnTo>
                  <a:pt x="980" y="355"/>
                </a:lnTo>
                <a:lnTo>
                  <a:pt x="971" y="356"/>
                </a:lnTo>
                <a:lnTo>
                  <a:pt x="971" y="356"/>
                </a:lnTo>
                <a:lnTo>
                  <a:pt x="965" y="356"/>
                </a:lnTo>
                <a:lnTo>
                  <a:pt x="956" y="356"/>
                </a:lnTo>
                <a:lnTo>
                  <a:pt x="945" y="355"/>
                </a:lnTo>
                <a:lnTo>
                  <a:pt x="945" y="355"/>
                </a:lnTo>
                <a:close/>
                <a:moveTo>
                  <a:pt x="1029" y="503"/>
                </a:moveTo>
                <a:lnTo>
                  <a:pt x="1056" y="527"/>
                </a:lnTo>
                <a:lnTo>
                  <a:pt x="1011" y="545"/>
                </a:lnTo>
                <a:lnTo>
                  <a:pt x="1029" y="50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36D7B5C8-562C-46FF-8B9A-6257069E173D}"/>
              </a:ext>
            </a:extLst>
          </p:cNvPr>
          <p:cNvSpPr>
            <a:spLocks noEditPoints="1"/>
          </p:cNvSpPr>
          <p:nvPr/>
        </p:nvSpPr>
        <p:spPr bwMode="auto">
          <a:xfrm>
            <a:off x="7864060" y="4442767"/>
            <a:ext cx="1327150" cy="2008188"/>
          </a:xfrm>
          <a:custGeom>
            <a:avLst/>
            <a:gdLst>
              <a:gd name="T0" fmla="*/ 591 w 836"/>
              <a:gd name="T1" fmla="*/ 1175 h 1265"/>
              <a:gd name="T2" fmla="*/ 622 w 836"/>
              <a:gd name="T3" fmla="*/ 1172 h 1265"/>
              <a:gd name="T4" fmla="*/ 602 w 836"/>
              <a:gd name="T5" fmla="*/ 1137 h 1265"/>
              <a:gd name="T6" fmla="*/ 621 w 836"/>
              <a:gd name="T7" fmla="*/ 1142 h 1265"/>
              <a:gd name="T8" fmla="*/ 613 w 836"/>
              <a:gd name="T9" fmla="*/ 1124 h 1265"/>
              <a:gd name="T10" fmla="*/ 568 w 836"/>
              <a:gd name="T11" fmla="*/ 990 h 1265"/>
              <a:gd name="T12" fmla="*/ 663 w 836"/>
              <a:gd name="T13" fmla="*/ 1103 h 1265"/>
              <a:gd name="T14" fmla="*/ 690 w 836"/>
              <a:gd name="T15" fmla="*/ 1161 h 1265"/>
              <a:gd name="T16" fmla="*/ 682 w 836"/>
              <a:gd name="T17" fmla="*/ 1121 h 1265"/>
              <a:gd name="T18" fmla="*/ 620 w 836"/>
              <a:gd name="T19" fmla="*/ 1046 h 1265"/>
              <a:gd name="T20" fmla="*/ 724 w 836"/>
              <a:gd name="T21" fmla="*/ 1059 h 1265"/>
              <a:gd name="T22" fmla="*/ 826 w 836"/>
              <a:gd name="T23" fmla="*/ 1121 h 1265"/>
              <a:gd name="T24" fmla="*/ 733 w 836"/>
              <a:gd name="T25" fmla="*/ 1062 h 1265"/>
              <a:gd name="T26" fmla="*/ 634 w 836"/>
              <a:gd name="T27" fmla="*/ 962 h 1265"/>
              <a:gd name="T28" fmla="*/ 609 w 836"/>
              <a:gd name="T29" fmla="*/ 902 h 1265"/>
              <a:gd name="T30" fmla="*/ 563 w 836"/>
              <a:gd name="T31" fmla="*/ 872 h 1265"/>
              <a:gd name="T32" fmla="*/ 625 w 836"/>
              <a:gd name="T33" fmla="*/ 888 h 1265"/>
              <a:gd name="T34" fmla="*/ 686 w 836"/>
              <a:gd name="T35" fmla="*/ 872 h 1265"/>
              <a:gd name="T36" fmla="*/ 724 w 836"/>
              <a:gd name="T37" fmla="*/ 869 h 1265"/>
              <a:gd name="T38" fmla="*/ 745 w 836"/>
              <a:gd name="T39" fmla="*/ 830 h 1265"/>
              <a:gd name="T40" fmla="*/ 784 w 836"/>
              <a:gd name="T41" fmla="*/ 743 h 1265"/>
              <a:gd name="T42" fmla="*/ 807 w 836"/>
              <a:gd name="T43" fmla="*/ 721 h 1265"/>
              <a:gd name="T44" fmla="*/ 783 w 836"/>
              <a:gd name="T45" fmla="*/ 687 h 1265"/>
              <a:gd name="T46" fmla="*/ 782 w 836"/>
              <a:gd name="T47" fmla="*/ 651 h 1265"/>
              <a:gd name="T48" fmla="*/ 781 w 836"/>
              <a:gd name="T49" fmla="*/ 602 h 1265"/>
              <a:gd name="T50" fmla="*/ 768 w 836"/>
              <a:gd name="T51" fmla="*/ 561 h 1265"/>
              <a:gd name="T52" fmla="*/ 735 w 836"/>
              <a:gd name="T53" fmla="*/ 533 h 1265"/>
              <a:gd name="T54" fmla="*/ 704 w 836"/>
              <a:gd name="T55" fmla="*/ 482 h 1265"/>
              <a:gd name="T56" fmla="*/ 690 w 836"/>
              <a:gd name="T57" fmla="*/ 239 h 1265"/>
              <a:gd name="T58" fmla="*/ 664 w 836"/>
              <a:gd name="T59" fmla="*/ 42 h 1265"/>
              <a:gd name="T60" fmla="*/ 626 w 836"/>
              <a:gd name="T61" fmla="*/ 0 h 1265"/>
              <a:gd name="T62" fmla="*/ 531 w 836"/>
              <a:gd name="T63" fmla="*/ 96 h 1265"/>
              <a:gd name="T64" fmla="*/ 476 w 836"/>
              <a:gd name="T65" fmla="*/ 305 h 1265"/>
              <a:gd name="T66" fmla="*/ 456 w 836"/>
              <a:gd name="T67" fmla="*/ 751 h 1265"/>
              <a:gd name="T68" fmla="*/ 432 w 836"/>
              <a:gd name="T69" fmla="*/ 816 h 1265"/>
              <a:gd name="T70" fmla="*/ 419 w 836"/>
              <a:gd name="T71" fmla="*/ 742 h 1265"/>
              <a:gd name="T72" fmla="*/ 251 w 836"/>
              <a:gd name="T73" fmla="*/ 529 h 1265"/>
              <a:gd name="T74" fmla="*/ 16 w 836"/>
              <a:gd name="T75" fmla="*/ 352 h 1265"/>
              <a:gd name="T76" fmla="*/ 16 w 836"/>
              <a:gd name="T77" fmla="*/ 428 h 1265"/>
              <a:gd name="T78" fmla="*/ 202 w 836"/>
              <a:gd name="T79" fmla="*/ 741 h 1265"/>
              <a:gd name="T80" fmla="*/ 382 w 836"/>
              <a:gd name="T81" fmla="*/ 902 h 1265"/>
              <a:gd name="T82" fmla="*/ 232 w 836"/>
              <a:gd name="T83" fmla="*/ 940 h 1265"/>
              <a:gd name="T84" fmla="*/ 136 w 836"/>
              <a:gd name="T85" fmla="*/ 946 h 1265"/>
              <a:gd name="T86" fmla="*/ 128 w 836"/>
              <a:gd name="T87" fmla="*/ 966 h 1265"/>
              <a:gd name="T88" fmla="*/ 273 w 836"/>
              <a:gd name="T89" fmla="*/ 939 h 1265"/>
              <a:gd name="T90" fmla="*/ 393 w 836"/>
              <a:gd name="T91" fmla="*/ 912 h 1265"/>
              <a:gd name="T92" fmla="*/ 403 w 836"/>
              <a:gd name="T93" fmla="*/ 960 h 1265"/>
              <a:gd name="T94" fmla="*/ 440 w 836"/>
              <a:gd name="T95" fmla="*/ 968 h 1265"/>
              <a:gd name="T96" fmla="*/ 448 w 836"/>
              <a:gd name="T97" fmla="*/ 1032 h 1265"/>
              <a:gd name="T98" fmla="*/ 445 w 836"/>
              <a:gd name="T99" fmla="*/ 1187 h 1265"/>
              <a:gd name="T100" fmla="*/ 446 w 836"/>
              <a:gd name="T101" fmla="*/ 1261 h 1265"/>
              <a:gd name="T102" fmla="*/ 450 w 836"/>
              <a:gd name="T103" fmla="*/ 1121 h 1265"/>
              <a:gd name="T104" fmla="*/ 486 w 836"/>
              <a:gd name="T105" fmla="*/ 1046 h 1265"/>
              <a:gd name="T106" fmla="*/ 493 w 836"/>
              <a:gd name="T107" fmla="*/ 1124 h 1265"/>
              <a:gd name="T108" fmla="*/ 602 w 836"/>
              <a:gd name="T109" fmla="*/ 949 h 1265"/>
              <a:gd name="T110" fmla="*/ 598 w 836"/>
              <a:gd name="T111" fmla="*/ 965 h 1265"/>
              <a:gd name="T112" fmla="*/ 507 w 836"/>
              <a:gd name="T113" fmla="*/ 1086 h 1265"/>
              <a:gd name="T114" fmla="*/ 564 w 836"/>
              <a:gd name="T115" fmla="*/ 1144 h 1265"/>
              <a:gd name="T116" fmla="*/ 475 w 836"/>
              <a:gd name="T117" fmla="*/ 1101 h 1265"/>
              <a:gd name="T118" fmla="*/ 654 w 836"/>
              <a:gd name="T119" fmla="*/ 973 h 1265"/>
              <a:gd name="T120" fmla="*/ 701 w 836"/>
              <a:gd name="T121" fmla="*/ 1035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6" h="1265">
                <a:moveTo>
                  <a:pt x="593" y="1177"/>
                </a:moveTo>
                <a:lnTo>
                  <a:pt x="593" y="1177"/>
                </a:lnTo>
                <a:lnTo>
                  <a:pt x="591" y="1175"/>
                </a:lnTo>
                <a:lnTo>
                  <a:pt x="591" y="1175"/>
                </a:lnTo>
                <a:lnTo>
                  <a:pt x="593" y="1177"/>
                </a:lnTo>
                <a:lnTo>
                  <a:pt x="593" y="1177"/>
                </a:lnTo>
                <a:close/>
                <a:moveTo>
                  <a:pt x="574" y="1165"/>
                </a:moveTo>
                <a:lnTo>
                  <a:pt x="574" y="1165"/>
                </a:lnTo>
                <a:lnTo>
                  <a:pt x="582" y="1170"/>
                </a:lnTo>
                <a:lnTo>
                  <a:pt x="591" y="1175"/>
                </a:lnTo>
                <a:lnTo>
                  <a:pt x="591" y="1175"/>
                </a:lnTo>
                <a:lnTo>
                  <a:pt x="582" y="1166"/>
                </a:lnTo>
                <a:lnTo>
                  <a:pt x="577" y="1160"/>
                </a:lnTo>
                <a:lnTo>
                  <a:pt x="577" y="1160"/>
                </a:lnTo>
                <a:lnTo>
                  <a:pt x="578" y="1159"/>
                </a:lnTo>
                <a:lnTo>
                  <a:pt x="582" y="1158"/>
                </a:lnTo>
                <a:lnTo>
                  <a:pt x="588" y="1156"/>
                </a:lnTo>
                <a:lnTo>
                  <a:pt x="653" y="1202"/>
                </a:lnTo>
                <a:lnTo>
                  <a:pt x="653" y="1202"/>
                </a:lnTo>
                <a:lnTo>
                  <a:pt x="622" y="1172"/>
                </a:lnTo>
                <a:lnTo>
                  <a:pt x="598" y="1148"/>
                </a:lnTo>
                <a:lnTo>
                  <a:pt x="578" y="1129"/>
                </a:lnTo>
                <a:lnTo>
                  <a:pt x="578" y="1129"/>
                </a:lnTo>
                <a:lnTo>
                  <a:pt x="553" y="1107"/>
                </a:lnTo>
                <a:lnTo>
                  <a:pt x="553" y="1107"/>
                </a:lnTo>
                <a:lnTo>
                  <a:pt x="575" y="1118"/>
                </a:lnTo>
                <a:lnTo>
                  <a:pt x="591" y="1127"/>
                </a:lnTo>
                <a:lnTo>
                  <a:pt x="599" y="1132"/>
                </a:lnTo>
                <a:lnTo>
                  <a:pt x="599" y="1132"/>
                </a:lnTo>
                <a:lnTo>
                  <a:pt x="602" y="1137"/>
                </a:lnTo>
                <a:lnTo>
                  <a:pt x="606" y="1142"/>
                </a:lnTo>
                <a:lnTo>
                  <a:pt x="606" y="1142"/>
                </a:lnTo>
                <a:lnTo>
                  <a:pt x="606" y="1142"/>
                </a:lnTo>
                <a:lnTo>
                  <a:pt x="607" y="1142"/>
                </a:lnTo>
                <a:lnTo>
                  <a:pt x="609" y="1140"/>
                </a:lnTo>
                <a:lnTo>
                  <a:pt x="611" y="1137"/>
                </a:lnTo>
                <a:lnTo>
                  <a:pt x="611" y="1137"/>
                </a:lnTo>
                <a:lnTo>
                  <a:pt x="616" y="1140"/>
                </a:lnTo>
                <a:lnTo>
                  <a:pt x="620" y="1142"/>
                </a:lnTo>
                <a:lnTo>
                  <a:pt x="621" y="1142"/>
                </a:lnTo>
                <a:lnTo>
                  <a:pt x="621" y="1142"/>
                </a:lnTo>
                <a:lnTo>
                  <a:pt x="621" y="1142"/>
                </a:lnTo>
                <a:lnTo>
                  <a:pt x="623" y="1139"/>
                </a:lnTo>
                <a:lnTo>
                  <a:pt x="625" y="1138"/>
                </a:lnTo>
                <a:lnTo>
                  <a:pt x="626" y="1135"/>
                </a:lnTo>
                <a:lnTo>
                  <a:pt x="626" y="1133"/>
                </a:lnTo>
                <a:lnTo>
                  <a:pt x="623" y="1131"/>
                </a:lnTo>
                <a:lnTo>
                  <a:pt x="620" y="1128"/>
                </a:lnTo>
                <a:lnTo>
                  <a:pt x="613" y="1124"/>
                </a:lnTo>
                <a:lnTo>
                  <a:pt x="613" y="1124"/>
                </a:lnTo>
                <a:lnTo>
                  <a:pt x="586" y="1115"/>
                </a:lnTo>
                <a:lnTo>
                  <a:pt x="577" y="1111"/>
                </a:lnTo>
                <a:lnTo>
                  <a:pt x="567" y="1106"/>
                </a:lnTo>
                <a:lnTo>
                  <a:pt x="567" y="1106"/>
                </a:lnTo>
                <a:lnTo>
                  <a:pt x="538" y="1090"/>
                </a:lnTo>
                <a:lnTo>
                  <a:pt x="523" y="1080"/>
                </a:lnTo>
                <a:lnTo>
                  <a:pt x="509" y="1059"/>
                </a:lnTo>
                <a:lnTo>
                  <a:pt x="530" y="1010"/>
                </a:lnTo>
                <a:lnTo>
                  <a:pt x="553" y="990"/>
                </a:lnTo>
                <a:lnTo>
                  <a:pt x="568" y="990"/>
                </a:lnTo>
                <a:lnTo>
                  <a:pt x="568" y="990"/>
                </a:lnTo>
                <a:lnTo>
                  <a:pt x="626" y="1068"/>
                </a:lnTo>
                <a:lnTo>
                  <a:pt x="626" y="1068"/>
                </a:lnTo>
                <a:lnTo>
                  <a:pt x="631" y="1074"/>
                </a:lnTo>
                <a:lnTo>
                  <a:pt x="636" y="1079"/>
                </a:lnTo>
                <a:lnTo>
                  <a:pt x="647" y="1089"/>
                </a:lnTo>
                <a:lnTo>
                  <a:pt x="657" y="1097"/>
                </a:lnTo>
                <a:lnTo>
                  <a:pt x="660" y="1100"/>
                </a:lnTo>
                <a:lnTo>
                  <a:pt x="663" y="1103"/>
                </a:lnTo>
                <a:lnTo>
                  <a:pt x="663" y="1103"/>
                </a:lnTo>
                <a:lnTo>
                  <a:pt x="666" y="1108"/>
                </a:lnTo>
                <a:lnTo>
                  <a:pt x="673" y="1115"/>
                </a:lnTo>
                <a:lnTo>
                  <a:pt x="677" y="1121"/>
                </a:lnTo>
                <a:lnTo>
                  <a:pt x="679" y="1123"/>
                </a:lnTo>
                <a:lnTo>
                  <a:pt x="680" y="1127"/>
                </a:lnTo>
                <a:lnTo>
                  <a:pt x="680" y="1127"/>
                </a:lnTo>
                <a:lnTo>
                  <a:pt x="680" y="1138"/>
                </a:lnTo>
                <a:lnTo>
                  <a:pt x="682" y="1150"/>
                </a:lnTo>
                <a:lnTo>
                  <a:pt x="685" y="1165"/>
                </a:lnTo>
                <a:lnTo>
                  <a:pt x="690" y="1161"/>
                </a:lnTo>
                <a:lnTo>
                  <a:pt x="700" y="1164"/>
                </a:lnTo>
                <a:lnTo>
                  <a:pt x="700" y="1164"/>
                </a:lnTo>
                <a:lnTo>
                  <a:pt x="698" y="1163"/>
                </a:lnTo>
                <a:lnTo>
                  <a:pt x="695" y="1160"/>
                </a:lnTo>
                <a:lnTo>
                  <a:pt x="692" y="1154"/>
                </a:lnTo>
                <a:lnTo>
                  <a:pt x="690" y="1145"/>
                </a:lnTo>
                <a:lnTo>
                  <a:pt x="690" y="1145"/>
                </a:lnTo>
                <a:lnTo>
                  <a:pt x="686" y="1129"/>
                </a:lnTo>
                <a:lnTo>
                  <a:pt x="685" y="1124"/>
                </a:lnTo>
                <a:lnTo>
                  <a:pt x="682" y="1121"/>
                </a:lnTo>
                <a:lnTo>
                  <a:pt x="682" y="1121"/>
                </a:lnTo>
                <a:lnTo>
                  <a:pt x="669" y="1101"/>
                </a:lnTo>
                <a:lnTo>
                  <a:pt x="659" y="1089"/>
                </a:lnTo>
                <a:lnTo>
                  <a:pt x="652" y="1081"/>
                </a:lnTo>
                <a:lnTo>
                  <a:pt x="652" y="1081"/>
                </a:lnTo>
                <a:lnTo>
                  <a:pt x="644" y="1074"/>
                </a:lnTo>
                <a:lnTo>
                  <a:pt x="636" y="1065"/>
                </a:lnTo>
                <a:lnTo>
                  <a:pt x="626" y="1054"/>
                </a:lnTo>
                <a:lnTo>
                  <a:pt x="620" y="1046"/>
                </a:lnTo>
                <a:lnTo>
                  <a:pt x="620" y="1046"/>
                </a:lnTo>
                <a:lnTo>
                  <a:pt x="600" y="1011"/>
                </a:lnTo>
                <a:lnTo>
                  <a:pt x="583" y="985"/>
                </a:lnTo>
                <a:lnTo>
                  <a:pt x="637" y="977"/>
                </a:lnTo>
                <a:lnTo>
                  <a:pt x="637" y="977"/>
                </a:lnTo>
                <a:lnTo>
                  <a:pt x="671" y="1017"/>
                </a:lnTo>
                <a:lnTo>
                  <a:pt x="671" y="1017"/>
                </a:lnTo>
                <a:lnTo>
                  <a:pt x="684" y="1030"/>
                </a:lnTo>
                <a:lnTo>
                  <a:pt x="698" y="1042"/>
                </a:lnTo>
                <a:lnTo>
                  <a:pt x="724" y="1059"/>
                </a:lnTo>
                <a:lnTo>
                  <a:pt x="724" y="1059"/>
                </a:lnTo>
                <a:lnTo>
                  <a:pt x="807" y="1113"/>
                </a:lnTo>
                <a:lnTo>
                  <a:pt x="810" y="1127"/>
                </a:lnTo>
                <a:lnTo>
                  <a:pt x="814" y="1121"/>
                </a:lnTo>
                <a:lnTo>
                  <a:pt x="814" y="1121"/>
                </a:lnTo>
                <a:lnTo>
                  <a:pt x="823" y="1123"/>
                </a:lnTo>
                <a:lnTo>
                  <a:pt x="827" y="1123"/>
                </a:lnTo>
                <a:lnTo>
                  <a:pt x="829" y="1123"/>
                </a:lnTo>
                <a:lnTo>
                  <a:pt x="830" y="1123"/>
                </a:lnTo>
                <a:lnTo>
                  <a:pt x="830" y="1123"/>
                </a:lnTo>
                <a:lnTo>
                  <a:pt x="826" y="1121"/>
                </a:lnTo>
                <a:lnTo>
                  <a:pt x="821" y="1116"/>
                </a:lnTo>
                <a:lnTo>
                  <a:pt x="814" y="1111"/>
                </a:lnTo>
                <a:lnTo>
                  <a:pt x="814" y="1111"/>
                </a:lnTo>
                <a:lnTo>
                  <a:pt x="799" y="1101"/>
                </a:lnTo>
                <a:lnTo>
                  <a:pt x="799" y="1101"/>
                </a:lnTo>
                <a:lnTo>
                  <a:pt x="756" y="1074"/>
                </a:lnTo>
                <a:lnTo>
                  <a:pt x="756" y="1074"/>
                </a:lnTo>
                <a:lnTo>
                  <a:pt x="744" y="1068"/>
                </a:lnTo>
                <a:lnTo>
                  <a:pt x="736" y="1064"/>
                </a:lnTo>
                <a:lnTo>
                  <a:pt x="733" y="1062"/>
                </a:lnTo>
                <a:lnTo>
                  <a:pt x="733" y="1062"/>
                </a:lnTo>
                <a:lnTo>
                  <a:pt x="723" y="1051"/>
                </a:lnTo>
                <a:lnTo>
                  <a:pt x="712" y="1040"/>
                </a:lnTo>
                <a:lnTo>
                  <a:pt x="712" y="1040"/>
                </a:lnTo>
                <a:lnTo>
                  <a:pt x="660" y="969"/>
                </a:lnTo>
                <a:lnTo>
                  <a:pt x="660" y="969"/>
                </a:lnTo>
                <a:lnTo>
                  <a:pt x="657" y="967"/>
                </a:lnTo>
                <a:lnTo>
                  <a:pt x="654" y="965"/>
                </a:lnTo>
                <a:lnTo>
                  <a:pt x="652" y="962"/>
                </a:lnTo>
                <a:lnTo>
                  <a:pt x="634" y="962"/>
                </a:lnTo>
                <a:lnTo>
                  <a:pt x="609" y="939"/>
                </a:lnTo>
                <a:lnTo>
                  <a:pt x="606" y="935"/>
                </a:lnTo>
                <a:lnTo>
                  <a:pt x="606" y="935"/>
                </a:lnTo>
                <a:lnTo>
                  <a:pt x="595" y="917"/>
                </a:lnTo>
                <a:lnTo>
                  <a:pt x="595" y="917"/>
                </a:lnTo>
                <a:lnTo>
                  <a:pt x="591" y="907"/>
                </a:lnTo>
                <a:lnTo>
                  <a:pt x="590" y="901"/>
                </a:lnTo>
                <a:lnTo>
                  <a:pt x="590" y="901"/>
                </a:lnTo>
                <a:lnTo>
                  <a:pt x="599" y="902"/>
                </a:lnTo>
                <a:lnTo>
                  <a:pt x="609" y="902"/>
                </a:lnTo>
                <a:lnTo>
                  <a:pt x="609" y="902"/>
                </a:lnTo>
                <a:lnTo>
                  <a:pt x="609" y="902"/>
                </a:lnTo>
                <a:lnTo>
                  <a:pt x="607" y="901"/>
                </a:lnTo>
                <a:lnTo>
                  <a:pt x="602" y="896"/>
                </a:lnTo>
                <a:lnTo>
                  <a:pt x="589" y="887"/>
                </a:lnTo>
                <a:lnTo>
                  <a:pt x="589" y="887"/>
                </a:lnTo>
                <a:lnTo>
                  <a:pt x="582" y="882"/>
                </a:lnTo>
                <a:lnTo>
                  <a:pt x="573" y="877"/>
                </a:lnTo>
                <a:lnTo>
                  <a:pt x="563" y="872"/>
                </a:lnTo>
                <a:lnTo>
                  <a:pt x="563" y="872"/>
                </a:lnTo>
                <a:lnTo>
                  <a:pt x="566" y="870"/>
                </a:lnTo>
                <a:lnTo>
                  <a:pt x="572" y="866"/>
                </a:lnTo>
                <a:lnTo>
                  <a:pt x="575" y="864"/>
                </a:lnTo>
                <a:lnTo>
                  <a:pt x="580" y="862"/>
                </a:lnTo>
                <a:lnTo>
                  <a:pt x="584" y="864"/>
                </a:lnTo>
                <a:lnTo>
                  <a:pt x="589" y="865"/>
                </a:lnTo>
                <a:lnTo>
                  <a:pt x="589" y="865"/>
                </a:lnTo>
                <a:lnTo>
                  <a:pt x="605" y="878"/>
                </a:lnTo>
                <a:lnTo>
                  <a:pt x="617" y="885"/>
                </a:lnTo>
                <a:lnTo>
                  <a:pt x="625" y="888"/>
                </a:lnTo>
                <a:lnTo>
                  <a:pt x="634" y="891"/>
                </a:lnTo>
                <a:lnTo>
                  <a:pt x="634" y="891"/>
                </a:lnTo>
                <a:lnTo>
                  <a:pt x="644" y="892"/>
                </a:lnTo>
                <a:lnTo>
                  <a:pt x="654" y="892"/>
                </a:lnTo>
                <a:lnTo>
                  <a:pt x="661" y="891"/>
                </a:lnTo>
                <a:lnTo>
                  <a:pt x="669" y="887"/>
                </a:lnTo>
                <a:lnTo>
                  <a:pt x="675" y="883"/>
                </a:lnTo>
                <a:lnTo>
                  <a:pt x="680" y="880"/>
                </a:lnTo>
                <a:lnTo>
                  <a:pt x="684" y="876"/>
                </a:lnTo>
                <a:lnTo>
                  <a:pt x="686" y="872"/>
                </a:lnTo>
                <a:lnTo>
                  <a:pt x="686" y="872"/>
                </a:lnTo>
                <a:lnTo>
                  <a:pt x="688" y="870"/>
                </a:lnTo>
                <a:lnTo>
                  <a:pt x="693" y="867"/>
                </a:lnTo>
                <a:lnTo>
                  <a:pt x="703" y="865"/>
                </a:lnTo>
                <a:lnTo>
                  <a:pt x="713" y="864"/>
                </a:lnTo>
                <a:lnTo>
                  <a:pt x="719" y="862"/>
                </a:lnTo>
                <a:lnTo>
                  <a:pt x="719" y="862"/>
                </a:lnTo>
                <a:lnTo>
                  <a:pt x="720" y="864"/>
                </a:lnTo>
                <a:lnTo>
                  <a:pt x="722" y="866"/>
                </a:lnTo>
                <a:lnTo>
                  <a:pt x="724" y="869"/>
                </a:lnTo>
                <a:lnTo>
                  <a:pt x="725" y="870"/>
                </a:lnTo>
                <a:lnTo>
                  <a:pt x="728" y="871"/>
                </a:lnTo>
                <a:lnTo>
                  <a:pt x="732" y="869"/>
                </a:lnTo>
                <a:lnTo>
                  <a:pt x="735" y="862"/>
                </a:lnTo>
                <a:lnTo>
                  <a:pt x="740" y="853"/>
                </a:lnTo>
                <a:lnTo>
                  <a:pt x="740" y="853"/>
                </a:lnTo>
                <a:lnTo>
                  <a:pt x="744" y="843"/>
                </a:lnTo>
                <a:lnTo>
                  <a:pt x="746" y="837"/>
                </a:lnTo>
                <a:lnTo>
                  <a:pt x="746" y="833"/>
                </a:lnTo>
                <a:lnTo>
                  <a:pt x="745" y="830"/>
                </a:lnTo>
                <a:lnTo>
                  <a:pt x="745" y="828"/>
                </a:lnTo>
                <a:lnTo>
                  <a:pt x="745" y="824"/>
                </a:lnTo>
                <a:lnTo>
                  <a:pt x="748" y="817"/>
                </a:lnTo>
                <a:lnTo>
                  <a:pt x="751" y="805"/>
                </a:lnTo>
                <a:lnTo>
                  <a:pt x="751" y="805"/>
                </a:lnTo>
                <a:lnTo>
                  <a:pt x="761" y="779"/>
                </a:lnTo>
                <a:lnTo>
                  <a:pt x="770" y="760"/>
                </a:lnTo>
                <a:lnTo>
                  <a:pt x="773" y="753"/>
                </a:lnTo>
                <a:lnTo>
                  <a:pt x="778" y="748"/>
                </a:lnTo>
                <a:lnTo>
                  <a:pt x="784" y="743"/>
                </a:lnTo>
                <a:lnTo>
                  <a:pt x="792" y="741"/>
                </a:lnTo>
                <a:lnTo>
                  <a:pt x="792" y="741"/>
                </a:lnTo>
                <a:lnTo>
                  <a:pt x="824" y="730"/>
                </a:lnTo>
                <a:lnTo>
                  <a:pt x="834" y="726"/>
                </a:lnTo>
                <a:lnTo>
                  <a:pt x="836" y="724"/>
                </a:lnTo>
                <a:lnTo>
                  <a:pt x="835" y="722"/>
                </a:lnTo>
                <a:lnTo>
                  <a:pt x="835" y="722"/>
                </a:lnTo>
                <a:lnTo>
                  <a:pt x="831" y="721"/>
                </a:lnTo>
                <a:lnTo>
                  <a:pt x="824" y="720"/>
                </a:lnTo>
                <a:lnTo>
                  <a:pt x="807" y="721"/>
                </a:lnTo>
                <a:lnTo>
                  <a:pt x="797" y="721"/>
                </a:lnTo>
                <a:lnTo>
                  <a:pt x="788" y="720"/>
                </a:lnTo>
                <a:lnTo>
                  <a:pt x="781" y="716"/>
                </a:lnTo>
                <a:lnTo>
                  <a:pt x="778" y="715"/>
                </a:lnTo>
                <a:lnTo>
                  <a:pt x="777" y="712"/>
                </a:lnTo>
                <a:lnTo>
                  <a:pt x="777" y="712"/>
                </a:lnTo>
                <a:lnTo>
                  <a:pt x="776" y="706"/>
                </a:lnTo>
                <a:lnTo>
                  <a:pt x="777" y="700"/>
                </a:lnTo>
                <a:lnTo>
                  <a:pt x="779" y="693"/>
                </a:lnTo>
                <a:lnTo>
                  <a:pt x="783" y="687"/>
                </a:lnTo>
                <a:lnTo>
                  <a:pt x="791" y="677"/>
                </a:lnTo>
                <a:lnTo>
                  <a:pt x="793" y="672"/>
                </a:lnTo>
                <a:lnTo>
                  <a:pt x="794" y="669"/>
                </a:lnTo>
                <a:lnTo>
                  <a:pt x="794" y="669"/>
                </a:lnTo>
                <a:lnTo>
                  <a:pt x="793" y="668"/>
                </a:lnTo>
                <a:lnTo>
                  <a:pt x="793" y="668"/>
                </a:lnTo>
                <a:lnTo>
                  <a:pt x="792" y="669"/>
                </a:lnTo>
                <a:lnTo>
                  <a:pt x="789" y="668"/>
                </a:lnTo>
                <a:lnTo>
                  <a:pt x="788" y="666"/>
                </a:lnTo>
                <a:lnTo>
                  <a:pt x="782" y="651"/>
                </a:lnTo>
                <a:lnTo>
                  <a:pt x="782" y="651"/>
                </a:lnTo>
                <a:lnTo>
                  <a:pt x="778" y="641"/>
                </a:lnTo>
                <a:lnTo>
                  <a:pt x="778" y="633"/>
                </a:lnTo>
                <a:lnTo>
                  <a:pt x="778" y="625"/>
                </a:lnTo>
                <a:lnTo>
                  <a:pt x="781" y="619"/>
                </a:lnTo>
                <a:lnTo>
                  <a:pt x="784" y="609"/>
                </a:lnTo>
                <a:lnTo>
                  <a:pt x="786" y="607"/>
                </a:lnTo>
                <a:lnTo>
                  <a:pt x="786" y="605"/>
                </a:lnTo>
                <a:lnTo>
                  <a:pt x="786" y="605"/>
                </a:lnTo>
                <a:lnTo>
                  <a:pt x="781" y="602"/>
                </a:lnTo>
                <a:lnTo>
                  <a:pt x="771" y="598"/>
                </a:lnTo>
                <a:lnTo>
                  <a:pt x="766" y="594"/>
                </a:lnTo>
                <a:lnTo>
                  <a:pt x="762" y="592"/>
                </a:lnTo>
                <a:lnTo>
                  <a:pt x="760" y="588"/>
                </a:lnTo>
                <a:lnTo>
                  <a:pt x="759" y="583"/>
                </a:lnTo>
                <a:lnTo>
                  <a:pt x="759" y="583"/>
                </a:lnTo>
                <a:lnTo>
                  <a:pt x="760" y="580"/>
                </a:lnTo>
                <a:lnTo>
                  <a:pt x="762" y="575"/>
                </a:lnTo>
                <a:lnTo>
                  <a:pt x="766" y="565"/>
                </a:lnTo>
                <a:lnTo>
                  <a:pt x="768" y="561"/>
                </a:lnTo>
                <a:lnTo>
                  <a:pt x="768" y="556"/>
                </a:lnTo>
                <a:lnTo>
                  <a:pt x="767" y="553"/>
                </a:lnTo>
                <a:lnTo>
                  <a:pt x="765" y="549"/>
                </a:lnTo>
                <a:lnTo>
                  <a:pt x="765" y="549"/>
                </a:lnTo>
                <a:lnTo>
                  <a:pt x="756" y="543"/>
                </a:lnTo>
                <a:lnTo>
                  <a:pt x="750" y="539"/>
                </a:lnTo>
                <a:lnTo>
                  <a:pt x="745" y="537"/>
                </a:lnTo>
                <a:lnTo>
                  <a:pt x="739" y="534"/>
                </a:lnTo>
                <a:lnTo>
                  <a:pt x="739" y="534"/>
                </a:lnTo>
                <a:lnTo>
                  <a:pt x="735" y="533"/>
                </a:lnTo>
                <a:lnTo>
                  <a:pt x="734" y="530"/>
                </a:lnTo>
                <a:lnTo>
                  <a:pt x="730" y="528"/>
                </a:lnTo>
                <a:lnTo>
                  <a:pt x="724" y="528"/>
                </a:lnTo>
                <a:lnTo>
                  <a:pt x="724" y="528"/>
                </a:lnTo>
                <a:lnTo>
                  <a:pt x="701" y="530"/>
                </a:lnTo>
                <a:lnTo>
                  <a:pt x="686" y="533"/>
                </a:lnTo>
                <a:lnTo>
                  <a:pt x="686" y="533"/>
                </a:lnTo>
                <a:lnTo>
                  <a:pt x="690" y="527"/>
                </a:lnTo>
                <a:lnTo>
                  <a:pt x="696" y="510"/>
                </a:lnTo>
                <a:lnTo>
                  <a:pt x="704" y="482"/>
                </a:lnTo>
                <a:lnTo>
                  <a:pt x="709" y="465"/>
                </a:lnTo>
                <a:lnTo>
                  <a:pt x="713" y="446"/>
                </a:lnTo>
                <a:lnTo>
                  <a:pt x="713" y="446"/>
                </a:lnTo>
                <a:lnTo>
                  <a:pt x="714" y="435"/>
                </a:lnTo>
                <a:lnTo>
                  <a:pt x="716" y="422"/>
                </a:lnTo>
                <a:lnTo>
                  <a:pt x="713" y="393"/>
                </a:lnTo>
                <a:lnTo>
                  <a:pt x="709" y="361"/>
                </a:lnTo>
                <a:lnTo>
                  <a:pt x="703" y="328"/>
                </a:lnTo>
                <a:lnTo>
                  <a:pt x="693" y="265"/>
                </a:lnTo>
                <a:lnTo>
                  <a:pt x="690" y="239"/>
                </a:lnTo>
                <a:lnTo>
                  <a:pt x="688" y="229"/>
                </a:lnTo>
                <a:lnTo>
                  <a:pt x="690" y="221"/>
                </a:lnTo>
                <a:lnTo>
                  <a:pt x="690" y="221"/>
                </a:lnTo>
                <a:lnTo>
                  <a:pt x="690" y="202"/>
                </a:lnTo>
                <a:lnTo>
                  <a:pt x="688" y="179"/>
                </a:lnTo>
                <a:lnTo>
                  <a:pt x="685" y="152"/>
                </a:lnTo>
                <a:lnTo>
                  <a:pt x="681" y="123"/>
                </a:lnTo>
                <a:lnTo>
                  <a:pt x="671" y="73"/>
                </a:lnTo>
                <a:lnTo>
                  <a:pt x="664" y="42"/>
                </a:lnTo>
                <a:lnTo>
                  <a:pt x="664" y="42"/>
                </a:lnTo>
                <a:lnTo>
                  <a:pt x="661" y="35"/>
                </a:lnTo>
                <a:lnTo>
                  <a:pt x="660" y="27"/>
                </a:lnTo>
                <a:lnTo>
                  <a:pt x="659" y="21"/>
                </a:lnTo>
                <a:lnTo>
                  <a:pt x="658" y="15"/>
                </a:lnTo>
                <a:lnTo>
                  <a:pt x="655" y="10"/>
                </a:lnTo>
                <a:lnTo>
                  <a:pt x="652" y="7"/>
                </a:lnTo>
                <a:lnTo>
                  <a:pt x="644" y="3"/>
                </a:lnTo>
                <a:lnTo>
                  <a:pt x="636" y="0"/>
                </a:lnTo>
                <a:lnTo>
                  <a:pt x="636" y="0"/>
                </a:lnTo>
                <a:lnTo>
                  <a:pt x="626" y="0"/>
                </a:lnTo>
                <a:lnTo>
                  <a:pt x="616" y="2"/>
                </a:lnTo>
                <a:lnTo>
                  <a:pt x="606" y="7"/>
                </a:lnTo>
                <a:lnTo>
                  <a:pt x="598" y="13"/>
                </a:lnTo>
                <a:lnTo>
                  <a:pt x="588" y="21"/>
                </a:lnTo>
                <a:lnTo>
                  <a:pt x="577" y="32"/>
                </a:lnTo>
                <a:lnTo>
                  <a:pt x="551" y="63"/>
                </a:lnTo>
                <a:lnTo>
                  <a:pt x="551" y="63"/>
                </a:lnTo>
                <a:lnTo>
                  <a:pt x="543" y="73"/>
                </a:lnTo>
                <a:lnTo>
                  <a:pt x="537" y="84"/>
                </a:lnTo>
                <a:lnTo>
                  <a:pt x="531" y="96"/>
                </a:lnTo>
                <a:lnTo>
                  <a:pt x="525" y="110"/>
                </a:lnTo>
                <a:lnTo>
                  <a:pt x="515" y="139"/>
                </a:lnTo>
                <a:lnTo>
                  <a:pt x="507" y="170"/>
                </a:lnTo>
                <a:lnTo>
                  <a:pt x="499" y="201"/>
                </a:lnTo>
                <a:lnTo>
                  <a:pt x="492" y="229"/>
                </a:lnTo>
                <a:lnTo>
                  <a:pt x="487" y="255"/>
                </a:lnTo>
                <a:lnTo>
                  <a:pt x="481" y="276"/>
                </a:lnTo>
                <a:lnTo>
                  <a:pt x="481" y="276"/>
                </a:lnTo>
                <a:lnTo>
                  <a:pt x="478" y="287"/>
                </a:lnTo>
                <a:lnTo>
                  <a:pt x="476" y="305"/>
                </a:lnTo>
                <a:lnTo>
                  <a:pt x="468" y="355"/>
                </a:lnTo>
                <a:lnTo>
                  <a:pt x="462" y="419"/>
                </a:lnTo>
                <a:lnTo>
                  <a:pt x="456" y="490"/>
                </a:lnTo>
                <a:lnTo>
                  <a:pt x="451" y="560"/>
                </a:lnTo>
                <a:lnTo>
                  <a:pt x="448" y="625"/>
                </a:lnTo>
                <a:lnTo>
                  <a:pt x="446" y="678"/>
                </a:lnTo>
                <a:lnTo>
                  <a:pt x="448" y="696"/>
                </a:lnTo>
                <a:lnTo>
                  <a:pt x="449" y="710"/>
                </a:lnTo>
                <a:lnTo>
                  <a:pt x="449" y="710"/>
                </a:lnTo>
                <a:lnTo>
                  <a:pt x="456" y="751"/>
                </a:lnTo>
                <a:lnTo>
                  <a:pt x="460" y="783"/>
                </a:lnTo>
                <a:lnTo>
                  <a:pt x="462" y="805"/>
                </a:lnTo>
                <a:lnTo>
                  <a:pt x="462" y="812"/>
                </a:lnTo>
                <a:lnTo>
                  <a:pt x="462" y="812"/>
                </a:lnTo>
                <a:lnTo>
                  <a:pt x="456" y="818"/>
                </a:lnTo>
                <a:lnTo>
                  <a:pt x="450" y="824"/>
                </a:lnTo>
                <a:lnTo>
                  <a:pt x="450" y="824"/>
                </a:lnTo>
                <a:lnTo>
                  <a:pt x="446" y="823"/>
                </a:lnTo>
                <a:lnTo>
                  <a:pt x="439" y="821"/>
                </a:lnTo>
                <a:lnTo>
                  <a:pt x="432" y="816"/>
                </a:lnTo>
                <a:lnTo>
                  <a:pt x="428" y="812"/>
                </a:lnTo>
                <a:lnTo>
                  <a:pt x="427" y="808"/>
                </a:lnTo>
                <a:lnTo>
                  <a:pt x="427" y="808"/>
                </a:lnTo>
                <a:lnTo>
                  <a:pt x="427" y="803"/>
                </a:lnTo>
                <a:lnTo>
                  <a:pt x="428" y="796"/>
                </a:lnTo>
                <a:lnTo>
                  <a:pt x="429" y="787"/>
                </a:lnTo>
                <a:lnTo>
                  <a:pt x="429" y="775"/>
                </a:lnTo>
                <a:lnTo>
                  <a:pt x="425" y="760"/>
                </a:lnTo>
                <a:lnTo>
                  <a:pt x="423" y="752"/>
                </a:lnTo>
                <a:lnTo>
                  <a:pt x="419" y="742"/>
                </a:lnTo>
                <a:lnTo>
                  <a:pt x="414" y="731"/>
                </a:lnTo>
                <a:lnTo>
                  <a:pt x="407" y="717"/>
                </a:lnTo>
                <a:lnTo>
                  <a:pt x="398" y="704"/>
                </a:lnTo>
                <a:lnTo>
                  <a:pt x="387" y="689"/>
                </a:lnTo>
                <a:lnTo>
                  <a:pt x="387" y="689"/>
                </a:lnTo>
                <a:lnTo>
                  <a:pt x="343" y="631"/>
                </a:lnTo>
                <a:lnTo>
                  <a:pt x="321" y="604"/>
                </a:lnTo>
                <a:lnTo>
                  <a:pt x="299" y="578"/>
                </a:lnTo>
                <a:lnTo>
                  <a:pt x="275" y="553"/>
                </a:lnTo>
                <a:lnTo>
                  <a:pt x="251" y="529"/>
                </a:lnTo>
                <a:lnTo>
                  <a:pt x="224" y="505"/>
                </a:lnTo>
                <a:lnTo>
                  <a:pt x="195" y="481"/>
                </a:lnTo>
                <a:lnTo>
                  <a:pt x="195" y="481"/>
                </a:lnTo>
                <a:lnTo>
                  <a:pt x="135" y="433"/>
                </a:lnTo>
                <a:lnTo>
                  <a:pt x="106" y="410"/>
                </a:lnTo>
                <a:lnTo>
                  <a:pt x="79" y="389"/>
                </a:lnTo>
                <a:lnTo>
                  <a:pt x="54" y="372"/>
                </a:lnTo>
                <a:lnTo>
                  <a:pt x="33" y="360"/>
                </a:lnTo>
                <a:lnTo>
                  <a:pt x="23" y="355"/>
                </a:lnTo>
                <a:lnTo>
                  <a:pt x="16" y="352"/>
                </a:lnTo>
                <a:lnTo>
                  <a:pt x="10" y="352"/>
                </a:lnTo>
                <a:lnTo>
                  <a:pt x="4" y="353"/>
                </a:lnTo>
                <a:lnTo>
                  <a:pt x="4" y="353"/>
                </a:lnTo>
                <a:lnTo>
                  <a:pt x="2" y="355"/>
                </a:lnTo>
                <a:lnTo>
                  <a:pt x="1" y="357"/>
                </a:lnTo>
                <a:lnTo>
                  <a:pt x="0" y="364"/>
                </a:lnTo>
                <a:lnTo>
                  <a:pt x="1" y="377"/>
                </a:lnTo>
                <a:lnTo>
                  <a:pt x="5" y="391"/>
                </a:lnTo>
                <a:lnTo>
                  <a:pt x="10" y="409"/>
                </a:lnTo>
                <a:lnTo>
                  <a:pt x="16" y="428"/>
                </a:lnTo>
                <a:lnTo>
                  <a:pt x="34" y="473"/>
                </a:lnTo>
                <a:lnTo>
                  <a:pt x="58" y="523"/>
                </a:lnTo>
                <a:lnTo>
                  <a:pt x="86" y="576"/>
                </a:lnTo>
                <a:lnTo>
                  <a:pt x="116" y="628"/>
                </a:lnTo>
                <a:lnTo>
                  <a:pt x="132" y="652"/>
                </a:lnTo>
                <a:lnTo>
                  <a:pt x="148" y="676"/>
                </a:lnTo>
                <a:lnTo>
                  <a:pt x="148" y="676"/>
                </a:lnTo>
                <a:lnTo>
                  <a:pt x="164" y="698"/>
                </a:lnTo>
                <a:lnTo>
                  <a:pt x="182" y="720"/>
                </a:lnTo>
                <a:lnTo>
                  <a:pt x="202" y="741"/>
                </a:lnTo>
                <a:lnTo>
                  <a:pt x="221" y="762"/>
                </a:lnTo>
                <a:lnTo>
                  <a:pt x="241" y="781"/>
                </a:lnTo>
                <a:lnTo>
                  <a:pt x="262" y="800"/>
                </a:lnTo>
                <a:lnTo>
                  <a:pt x="301" y="834"/>
                </a:lnTo>
                <a:lnTo>
                  <a:pt x="336" y="862"/>
                </a:lnTo>
                <a:lnTo>
                  <a:pt x="365" y="883"/>
                </a:lnTo>
                <a:lnTo>
                  <a:pt x="391" y="902"/>
                </a:lnTo>
                <a:lnTo>
                  <a:pt x="391" y="902"/>
                </a:lnTo>
                <a:lnTo>
                  <a:pt x="388" y="902"/>
                </a:lnTo>
                <a:lnTo>
                  <a:pt x="382" y="902"/>
                </a:lnTo>
                <a:lnTo>
                  <a:pt x="366" y="902"/>
                </a:lnTo>
                <a:lnTo>
                  <a:pt x="339" y="906"/>
                </a:lnTo>
                <a:lnTo>
                  <a:pt x="339" y="906"/>
                </a:lnTo>
                <a:lnTo>
                  <a:pt x="323" y="908"/>
                </a:lnTo>
                <a:lnTo>
                  <a:pt x="309" y="912"/>
                </a:lnTo>
                <a:lnTo>
                  <a:pt x="295" y="917"/>
                </a:lnTo>
                <a:lnTo>
                  <a:pt x="283" y="921"/>
                </a:lnTo>
                <a:lnTo>
                  <a:pt x="258" y="933"/>
                </a:lnTo>
                <a:lnTo>
                  <a:pt x="246" y="936"/>
                </a:lnTo>
                <a:lnTo>
                  <a:pt x="232" y="940"/>
                </a:lnTo>
                <a:lnTo>
                  <a:pt x="232" y="940"/>
                </a:lnTo>
                <a:lnTo>
                  <a:pt x="210" y="945"/>
                </a:lnTo>
                <a:lnTo>
                  <a:pt x="195" y="949"/>
                </a:lnTo>
                <a:lnTo>
                  <a:pt x="183" y="951"/>
                </a:lnTo>
                <a:lnTo>
                  <a:pt x="167" y="952"/>
                </a:lnTo>
                <a:lnTo>
                  <a:pt x="167" y="952"/>
                </a:lnTo>
                <a:lnTo>
                  <a:pt x="157" y="952"/>
                </a:lnTo>
                <a:lnTo>
                  <a:pt x="150" y="951"/>
                </a:lnTo>
                <a:lnTo>
                  <a:pt x="143" y="949"/>
                </a:lnTo>
                <a:lnTo>
                  <a:pt x="136" y="946"/>
                </a:lnTo>
                <a:lnTo>
                  <a:pt x="125" y="941"/>
                </a:lnTo>
                <a:lnTo>
                  <a:pt x="120" y="940"/>
                </a:lnTo>
                <a:lnTo>
                  <a:pt x="118" y="941"/>
                </a:lnTo>
                <a:lnTo>
                  <a:pt x="118" y="941"/>
                </a:lnTo>
                <a:lnTo>
                  <a:pt x="117" y="942"/>
                </a:lnTo>
                <a:lnTo>
                  <a:pt x="116" y="945"/>
                </a:lnTo>
                <a:lnTo>
                  <a:pt x="116" y="949"/>
                </a:lnTo>
                <a:lnTo>
                  <a:pt x="118" y="955"/>
                </a:lnTo>
                <a:lnTo>
                  <a:pt x="123" y="960"/>
                </a:lnTo>
                <a:lnTo>
                  <a:pt x="128" y="966"/>
                </a:lnTo>
                <a:lnTo>
                  <a:pt x="133" y="971"/>
                </a:lnTo>
                <a:lnTo>
                  <a:pt x="139" y="973"/>
                </a:lnTo>
                <a:lnTo>
                  <a:pt x="144" y="976"/>
                </a:lnTo>
                <a:lnTo>
                  <a:pt x="144" y="976"/>
                </a:lnTo>
                <a:lnTo>
                  <a:pt x="151" y="974"/>
                </a:lnTo>
                <a:lnTo>
                  <a:pt x="161" y="973"/>
                </a:lnTo>
                <a:lnTo>
                  <a:pt x="183" y="966"/>
                </a:lnTo>
                <a:lnTo>
                  <a:pt x="213" y="956"/>
                </a:lnTo>
                <a:lnTo>
                  <a:pt x="213" y="956"/>
                </a:lnTo>
                <a:lnTo>
                  <a:pt x="273" y="939"/>
                </a:lnTo>
                <a:lnTo>
                  <a:pt x="273" y="939"/>
                </a:lnTo>
                <a:lnTo>
                  <a:pt x="286" y="934"/>
                </a:lnTo>
                <a:lnTo>
                  <a:pt x="302" y="926"/>
                </a:lnTo>
                <a:lnTo>
                  <a:pt x="318" y="919"/>
                </a:lnTo>
                <a:lnTo>
                  <a:pt x="326" y="917"/>
                </a:lnTo>
                <a:lnTo>
                  <a:pt x="331" y="917"/>
                </a:lnTo>
                <a:lnTo>
                  <a:pt x="331" y="917"/>
                </a:lnTo>
                <a:lnTo>
                  <a:pt x="368" y="914"/>
                </a:lnTo>
                <a:lnTo>
                  <a:pt x="393" y="912"/>
                </a:lnTo>
                <a:lnTo>
                  <a:pt x="393" y="912"/>
                </a:lnTo>
                <a:lnTo>
                  <a:pt x="391" y="917"/>
                </a:lnTo>
                <a:lnTo>
                  <a:pt x="388" y="920"/>
                </a:lnTo>
                <a:lnTo>
                  <a:pt x="387" y="926"/>
                </a:lnTo>
                <a:lnTo>
                  <a:pt x="386" y="934"/>
                </a:lnTo>
                <a:lnTo>
                  <a:pt x="387" y="940"/>
                </a:lnTo>
                <a:lnTo>
                  <a:pt x="390" y="947"/>
                </a:lnTo>
                <a:lnTo>
                  <a:pt x="392" y="951"/>
                </a:lnTo>
                <a:lnTo>
                  <a:pt x="396" y="955"/>
                </a:lnTo>
                <a:lnTo>
                  <a:pt x="396" y="955"/>
                </a:lnTo>
                <a:lnTo>
                  <a:pt x="403" y="960"/>
                </a:lnTo>
                <a:lnTo>
                  <a:pt x="411" y="963"/>
                </a:lnTo>
                <a:lnTo>
                  <a:pt x="418" y="966"/>
                </a:lnTo>
                <a:lnTo>
                  <a:pt x="424" y="967"/>
                </a:lnTo>
                <a:lnTo>
                  <a:pt x="434" y="968"/>
                </a:lnTo>
                <a:lnTo>
                  <a:pt x="440" y="968"/>
                </a:lnTo>
                <a:lnTo>
                  <a:pt x="440" y="968"/>
                </a:lnTo>
                <a:lnTo>
                  <a:pt x="440" y="968"/>
                </a:lnTo>
                <a:lnTo>
                  <a:pt x="440" y="968"/>
                </a:lnTo>
                <a:lnTo>
                  <a:pt x="440" y="968"/>
                </a:lnTo>
                <a:lnTo>
                  <a:pt x="440" y="968"/>
                </a:lnTo>
                <a:lnTo>
                  <a:pt x="445" y="976"/>
                </a:lnTo>
                <a:lnTo>
                  <a:pt x="457" y="989"/>
                </a:lnTo>
                <a:lnTo>
                  <a:pt x="463" y="997"/>
                </a:lnTo>
                <a:lnTo>
                  <a:pt x="467" y="1003"/>
                </a:lnTo>
                <a:lnTo>
                  <a:pt x="470" y="1009"/>
                </a:lnTo>
                <a:lnTo>
                  <a:pt x="470" y="1010"/>
                </a:lnTo>
                <a:lnTo>
                  <a:pt x="468" y="1012"/>
                </a:lnTo>
                <a:lnTo>
                  <a:pt x="468" y="1012"/>
                </a:lnTo>
                <a:lnTo>
                  <a:pt x="460" y="1020"/>
                </a:lnTo>
                <a:lnTo>
                  <a:pt x="448" y="1032"/>
                </a:lnTo>
                <a:lnTo>
                  <a:pt x="441" y="1040"/>
                </a:lnTo>
                <a:lnTo>
                  <a:pt x="436" y="1046"/>
                </a:lnTo>
                <a:lnTo>
                  <a:pt x="433" y="1053"/>
                </a:lnTo>
                <a:lnTo>
                  <a:pt x="432" y="1058"/>
                </a:lnTo>
                <a:lnTo>
                  <a:pt x="432" y="1058"/>
                </a:lnTo>
                <a:lnTo>
                  <a:pt x="434" y="1081"/>
                </a:lnTo>
                <a:lnTo>
                  <a:pt x="438" y="1119"/>
                </a:lnTo>
                <a:lnTo>
                  <a:pt x="443" y="1159"/>
                </a:lnTo>
                <a:lnTo>
                  <a:pt x="444" y="1175"/>
                </a:lnTo>
                <a:lnTo>
                  <a:pt x="445" y="1187"/>
                </a:lnTo>
                <a:lnTo>
                  <a:pt x="445" y="1187"/>
                </a:lnTo>
                <a:lnTo>
                  <a:pt x="441" y="1226"/>
                </a:lnTo>
                <a:lnTo>
                  <a:pt x="440" y="1244"/>
                </a:lnTo>
                <a:lnTo>
                  <a:pt x="440" y="1250"/>
                </a:lnTo>
                <a:lnTo>
                  <a:pt x="441" y="1255"/>
                </a:lnTo>
                <a:lnTo>
                  <a:pt x="441" y="1255"/>
                </a:lnTo>
                <a:lnTo>
                  <a:pt x="444" y="1260"/>
                </a:lnTo>
                <a:lnTo>
                  <a:pt x="444" y="1263"/>
                </a:lnTo>
                <a:lnTo>
                  <a:pt x="444" y="1265"/>
                </a:lnTo>
                <a:lnTo>
                  <a:pt x="446" y="1261"/>
                </a:lnTo>
                <a:lnTo>
                  <a:pt x="446" y="1261"/>
                </a:lnTo>
                <a:lnTo>
                  <a:pt x="449" y="1255"/>
                </a:lnTo>
                <a:lnTo>
                  <a:pt x="450" y="1246"/>
                </a:lnTo>
                <a:lnTo>
                  <a:pt x="451" y="1239"/>
                </a:lnTo>
                <a:lnTo>
                  <a:pt x="451" y="1231"/>
                </a:lnTo>
                <a:lnTo>
                  <a:pt x="451" y="1231"/>
                </a:lnTo>
                <a:lnTo>
                  <a:pt x="451" y="1181"/>
                </a:lnTo>
                <a:lnTo>
                  <a:pt x="451" y="1145"/>
                </a:lnTo>
                <a:lnTo>
                  <a:pt x="450" y="1121"/>
                </a:lnTo>
                <a:lnTo>
                  <a:pt x="450" y="1121"/>
                </a:lnTo>
                <a:lnTo>
                  <a:pt x="448" y="1089"/>
                </a:lnTo>
                <a:lnTo>
                  <a:pt x="448" y="1075"/>
                </a:lnTo>
                <a:lnTo>
                  <a:pt x="449" y="1070"/>
                </a:lnTo>
                <a:lnTo>
                  <a:pt x="450" y="1067"/>
                </a:lnTo>
                <a:lnTo>
                  <a:pt x="450" y="1067"/>
                </a:lnTo>
                <a:lnTo>
                  <a:pt x="457" y="1058"/>
                </a:lnTo>
                <a:lnTo>
                  <a:pt x="466" y="1048"/>
                </a:lnTo>
                <a:lnTo>
                  <a:pt x="478" y="1036"/>
                </a:lnTo>
                <a:lnTo>
                  <a:pt x="486" y="1046"/>
                </a:lnTo>
                <a:lnTo>
                  <a:pt x="486" y="1046"/>
                </a:lnTo>
                <a:lnTo>
                  <a:pt x="473" y="1069"/>
                </a:lnTo>
                <a:lnTo>
                  <a:pt x="466" y="1086"/>
                </a:lnTo>
                <a:lnTo>
                  <a:pt x="463" y="1094"/>
                </a:lnTo>
                <a:lnTo>
                  <a:pt x="462" y="1100"/>
                </a:lnTo>
                <a:lnTo>
                  <a:pt x="462" y="1100"/>
                </a:lnTo>
                <a:lnTo>
                  <a:pt x="465" y="1103"/>
                </a:lnTo>
                <a:lnTo>
                  <a:pt x="467" y="1107"/>
                </a:lnTo>
                <a:lnTo>
                  <a:pt x="475" y="1113"/>
                </a:lnTo>
                <a:lnTo>
                  <a:pt x="493" y="1124"/>
                </a:lnTo>
                <a:lnTo>
                  <a:pt x="493" y="1124"/>
                </a:lnTo>
                <a:lnTo>
                  <a:pt x="505" y="1132"/>
                </a:lnTo>
                <a:lnTo>
                  <a:pt x="524" y="1140"/>
                </a:lnTo>
                <a:lnTo>
                  <a:pt x="553" y="1154"/>
                </a:lnTo>
                <a:lnTo>
                  <a:pt x="553" y="1154"/>
                </a:lnTo>
                <a:lnTo>
                  <a:pt x="566" y="1160"/>
                </a:lnTo>
                <a:lnTo>
                  <a:pt x="572" y="1163"/>
                </a:lnTo>
                <a:lnTo>
                  <a:pt x="574" y="1165"/>
                </a:lnTo>
                <a:lnTo>
                  <a:pt x="574" y="1165"/>
                </a:lnTo>
                <a:close/>
                <a:moveTo>
                  <a:pt x="602" y="949"/>
                </a:moveTo>
                <a:lnTo>
                  <a:pt x="602" y="949"/>
                </a:lnTo>
                <a:lnTo>
                  <a:pt x="605" y="949"/>
                </a:lnTo>
                <a:lnTo>
                  <a:pt x="607" y="951"/>
                </a:lnTo>
                <a:lnTo>
                  <a:pt x="616" y="957"/>
                </a:lnTo>
                <a:lnTo>
                  <a:pt x="628" y="968"/>
                </a:lnTo>
                <a:lnTo>
                  <a:pt x="583" y="974"/>
                </a:lnTo>
                <a:lnTo>
                  <a:pt x="583" y="974"/>
                </a:lnTo>
                <a:lnTo>
                  <a:pt x="589" y="971"/>
                </a:lnTo>
                <a:lnTo>
                  <a:pt x="594" y="967"/>
                </a:lnTo>
                <a:lnTo>
                  <a:pt x="598" y="965"/>
                </a:lnTo>
                <a:lnTo>
                  <a:pt x="598" y="965"/>
                </a:lnTo>
                <a:lnTo>
                  <a:pt x="599" y="961"/>
                </a:lnTo>
                <a:lnTo>
                  <a:pt x="601" y="956"/>
                </a:lnTo>
                <a:lnTo>
                  <a:pt x="602" y="949"/>
                </a:lnTo>
                <a:lnTo>
                  <a:pt x="602" y="949"/>
                </a:lnTo>
                <a:close/>
                <a:moveTo>
                  <a:pt x="489" y="1078"/>
                </a:moveTo>
                <a:lnTo>
                  <a:pt x="489" y="1078"/>
                </a:lnTo>
                <a:lnTo>
                  <a:pt x="493" y="1079"/>
                </a:lnTo>
                <a:lnTo>
                  <a:pt x="498" y="1081"/>
                </a:lnTo>
                <a:lnTo>
                  <a:pt x="507" y="1086"/>
                </a:lnTo>
                <a:lnTo>
                  <a:pt x="507" y="1086"/>
                </a:lnTo>
                <a:lnTo>
                  <a:pt x="530" y="1096"/>
                </a:lnTo>
                <a:lnTo>
                  <a:pt x="530" y="1096"/>
                </a:lnTo>
                <a:lnTo>
                  <a:pt x="545" y="1119"/>
                </a:lnTo>
                <a:lnTo>
                  <a:pt x="545" y="1119"/>
                </a:lnTo>
                <a:lnTo>
                  <a:pt x="552" y="1126"/>
                </a:lnTo>
                <a:lnTo>
                  <a:pt x="563" y="1134"/>
                </a:lnTo>
                <a:lnTo>
                  <a:pt x="577" y="1144"/>
                </a:lnTo>
                <a:lnTo>
                  <a:pt x="577" y="1144"/>
                </a:lnTo>
                <a:lnTo>
                  <a:pt x="573" y="1144"/>
                </a:lnTo>
                <a:lnTo>
                  <a:pt x="564" y="1144"/>
                </a:lnTo>
                <a:lnTo>
                  <a:pt x="551" y="1143"/>
                </a:lnTo>
                <a:lnTo>
                  <a:pt x="545" y="1142"/>
                </a:lnTo>
                <a:lnTo>
                  <a:pt x="536" y="1139"/>
                </a:lnTo>
                <a:lnTo>
                  <a:pt x="536" y="1139"/>
                </a:lnTo>
                <a:lnTo>
                  <a:pt x="518" y="1131"/>
                </a:lnTo>
                <a:lnTo>
                  <a:pt x="498" y="1118"/>
                </a:lnTo>
                <a:lnTo>
                  <a:pt x="481" y="1107"/>
                </a:lnTo>
                <a:lnTo>
                  <a:pt x="476" y="1103"/>
                </a:lnTo>
                <a:lnTo>
                  <a:pt x="475" y="1101"/>
                </a:lnTo>
                <a:lnTo>
                  <a:pt x="475" y="1101"/>
                </a:lnTo>
                <a:lnTo>
                  <a:pt x="476" y="1095"/>
                </a:lnTo>
                <a:lnTo>
                  <a:pt x="481" y="1087"/>
                </a:lnTo>
                <a:lnTo>
                  <a:pt x="486" y="1081"/>
                </a:lnTo>
                <a:lnTo>
                  <a:pt x="489" y="1078"/>
                </a:lnTo>
                <a:lnTo>
                  <a:pt x="489" y="1078"/>
                </a:lnTo>
                <a:close/>
                <a:moveTo>
                  <a:pt x="644" y="976"/>
                </a:moveTo>
                <a:lnTo>
                  <a:pt x="644" y="976"/>
                </a:lnTo>
                <a:lnTo>
                  <a:pt x="649" y="973"/>
                </a:lnTo>
                <a:lnTo>
                  <a:pt x="653" y="973"/>
                </a:lnTo>
                <a:lnTo>
                  <a:pt x="654" y="973"/>
                </a:lnTo>
                <a:lnTo>
                  <a:pt x="654" y="974"/>
                </a:lnTo>
                <a:lnTo>
                  <a:pt x="654" y="974"/>
                </a:lnTo>
                <a:lnTo>
                  <a:pt x="660" y="983"/>
                </a:lnTo>
                <a:lnTo>
                  <a:pt x="674" y="1001"/>
                </a:lnTo>
                <a:lnTo>
                  <a:pt x="700" y="1033"/>
                </a:lnTo>
                <a:lnTo>
                  <a:pt x="700" y="1033"/>
                </a:lnTo>
                <a:lnTo>
                  <a:pt x="644" y="976"/>
                </a:lnTo>
                <a:lnTo>
                  <a:pt x="644" y="976"/>
                </a:lnTo>
                <a:close/>
                <a:moveTo>
                  <a:pt x="701" y="1035"/>
                </a:moveTo>
                <a:lnTo>
                  <a:pt x="701" y="1035"/>
                </a:lnTo>
                <a:lnTo>
                  <a:pt x="700" y="1033"/>
                </a:lnTo>
                <a:lnTo>
                  <a:pt x="700" y="1033"/>
                </a:lnTo>
                <a:lnTo>
                  <a:pt x="701" y="1035"/>
                </a:lnTo>
                <a:lnTo>
                  <a:pt x="701" y="10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8594F3CF-8060-40D8-B82F-870F874FB269}"/>
              </a:ext>
            </a:extLst>
          </p:cNvPr>
          <p:cNvSpPr>
            <a:spLocks/>
          </p:cNvSpPr>
          <p:nvPr/>
        </p:nvSpPr>
        <p:spPr bwMode="auto">
          <a:xfrm>
            <a:off x="2136962" y="2836665"/>
            <a:ext cx="1785590" cy="1597337"/>
          </a:xfrm>
          <a:custGeom>
            <a:avLst/>
            <a:gdLst>
              <a:gd name="T0" fmla="*/ 639 w 1271"/>
              <a:gd name="T1" fmla="*/ 486 h 1137"/>
              <a:gd name="T2" fmla="*/ 514 w 1271"/>
              <a:gd name="T3" fmla="*/ 446 h 1137"/>
              <a:gd name="T4" fmla="*/ 521 w 1271"/>
              <a:gd name="T5" fmla="*/ 461 h 1137"/>
              <a:gd name="T6" fmla="*/ 608 w 1271"/>
              <a:gd name="T7" fmla="*/ 488 h 1137"/>
              <a:gd name="T8" fmla="*/ 681 w 1271"/>
              <a:gd name="T9" fmla="*/ 509 h 1137"/>
              <a:gd name="T10" fmla="*/ 676 w 1271"/>
              <a:gd name="T11" fmla="*/ 548 h 1137"/>
              <a:gd name="T12" fmla="*/ 491 w 1271"/>
              <a:gd name="T13" fmla="*/ 487 h 1137"/>
              <a:gd name="T14" fmla="*/ 179 w 1271"/>
              <a:gd name="T15" fmla="*/ 436 h 1137"/>
              <a:gd name="T16" fmla="*/ 22 w 1271"/>
              <a:gd name="T17" fmla="*/ 468 h 1137"/>
              <a:gd name="T18" fmla="*/ 4 w 1271"/>
              <a:gd name="T19" fmla="*/ 516 h 1137"/>
              <a:gd name="T20" fmla="*/ 68 w 1271"/>
              <a:gd name="T21" fmla="*/ 559 h 1137"/>
              <a:gd name="T22" fmla="*/ 294 w 1271"/>
              <a:gd name="T23" fmla="*/ 657 h 1137"/>
              <a:gd name="T24" fmla="*/ 469 w 1271"/>
              <a:gd name="T25" fmla="*/ 755 h 1137"/>
              <a:gd name="T26" fmla="*/ 508 w 1271"/>
              <a:gd name="T27" fmla="*/ 792 h 1137"/>
              <a:gd name="T28" fmla="*/ 542 w 1271"/>
              <a:gd name="T29" fmla="*/ 848 h 1137"/>
              <a:gd name="T30" fmla="*/ 586 w 1271"/>
              <a:gd name="T31" fmla="*/ 861 h 1137"/>
              <a:gd name="T32" fmla="*/ 639 w 1271"/>
              <a:gd name="T33" fmla="*/ 913 h 1137"/>
              <a:gd name="T34" fmla="*/ 681 w 1271"/>
              <a:gd name="T35" fmla="*/ 924 h 1137"/>
              <a:gd name="T36" fmla="*/ 725 w 1271"/>
              <a:gd name="T37" fmla="*/ 1048 h 1137"/>
              <a:gd name="T38" fmla="*/ 745 w 1271"/>
              <a:gd name="T39" fmla="*/ 1134 h 1137"/>
              <a:gd name="T40" fmla="*/ 768 w 1271"/>
              <a:gd name="T41" fmla="*/ 1119 h 1137"/>
              <a:gd name="T42" fmla="*/ 753 w 1271"/>
              <a:gd name="T43" fmla="*/ 1001 h 1137"/>
              <a:gd name="T44" fmla="*/ 765 w 1271"/>
              <a:gd name="T45" fmla="*/ 971 h 1137"/>
              <a:gd name="T46" fmla="*/ 802 w 1271"/>
              <a:gd name="T47" fmla="*/ 977 h 1137"/>
              <a:gd name="T48" fmla="*/ 832 w 1271"/>
              <a:gd name="T49" fmla="*/ 960 h 1137"/>
              <a:gd name="T50" fmla="*/ 839 w 1271"/>
              <a:gd name="T51" fmla="*/ 943 h 1137"/>
              <a:gd name="T52" fmla="*/ 829 w 1271"/>
              <a:gd name="T53" fmla="*/ 897 h 1137"/>
              <a:gd name="T54" fmla="*/ 858 w 1271"/>
              <a:gd name="T55" fmla="*/ 903 h 1137"/>
              <a:gd name="T56" fmla="*/ 894 w 1271"/>
              <a:gd name="T57" fmla="*/ 945 h 1137"/>
              <a:gd name="T58" fmla="*/ 916 w 1271"/>
              <a:gd name="T59" fmla="*/ 986 h 1137"/>
              <a:gd name="T60" fmla="*/ 931 w 1271"/>
              <a:gd name="T61" fmla="*/ 945 h 1137"/>
              <a:gd name="T62" fmla="*/ 965 w 1271"/>
              <a:gd name="T63" fmla="*/ 928 h 1137"/>
              <a:gd name="T64" fmla="*/ 1024 w 1271"/>
              <a:gd name="T65" fmla="*/ 993 h 1137"/>
              <a:gd name="T66" fmla="*/ 1076 w 1271"/>
              <a:gd name="T67" fmla="*/ 1053 h 1137"/>
              <a:gd name="T68" fmla="*/ 1064 w 1271"/>
              <a:gd name="T69" fmla="*/ 984 h 1137"/>
              <a:gd name="T70" fmla="*/ 1013 w 1271"/>
              <a:gd name="T71" fmla="*/ 882 h 1137"/>
              <a:gd name="T72" fmla="*/ 1012 w 1271"/>
              <a:gd name="T73" fmla="*/ 817 h 1137"/>
              <a:gd name="T74" fmla="*/ 1040 w 1271"/>
              <a:gd name="T75" fmla="*/ 807 h 1137"/>
              <a:gd name="T76" fmla="*/ 1043 w 1271"/>
              <a:gd name="T77" fmla="*/ 734 h 1137"/>
              <a:gd name="T78" fmla="*/ 1073 w 1271"/>
              <a:gd name="T79" fmla="*/ 693 h 1137"/>
              <a:gd name="T80" fmla="*/ 1066 w 1271"/>
              <a:gd name="T81" fmla="*/ 660 h 1137"/>
              <a:gd name="T82" fmla="*/ 1089 w 1271"/>
              <a:gd name="T83" fmla="*/ 607 h 1137"/>
              <a:gd name="T84" fmla="*/ 1068 w 1271"/>
              <a:gd name="T85" fmla="*/ 563 h 1137"/>
              <a:gd name="T86" fmla="*/ 952 w 1271"/>
              <a:gd name="T87" fmla="*/ 520 h 1137"/>
              <a:gd name="T88" fmla="*/ 1061 w 1271"/>
              <a:gd name="T89" fmla="*/ 494 h 1137"/>
              <a:gd name="T90" fmla="*/ 1137 w 1271"/>
              <a:gd name="T91" fmla="*/ 400 h 1137"/>
              <a:gd name="T92" fmla="*/ 1171 w 1271"/>
              <a:gd name="T93" fmla="*/ 304 h 1137"/>
              <a:gd name="T94" fmla="*/ 1203 w 1271"/>
              <a:gd name="T95" fmla="*/ 206 h 1137"/>
              <a:gd name="T96" fmla="*/ 1245 w 1271"/>
              <a:gd name="T97" fmla="*/ 105 h 1137"/>
              <a:gd name="T98" fmla="*/ 1269 w 1271"/>
              <a:gd name="T99" fmla="*/ 26 h 1137"/>
              <a:gd name="T100" fmla="*/ 1230 w 1271"/>
              <a:gd name="T101" fmla="*/ 0 h 1137"/>
              <a:gd name="T102" fmla="*/ 1091 w 1271"/>
              <a:gd name="T103" fmla="*/ 49 h 1137"/>
              <a:gd name="T104" fmla="*/ 960 w 1271"/>
              <a:gd name="T105" fmla="*/ 175 h 1137"/>
              <a:gd name="T106" fmla="*/ 798 w 1271"/>
              <a:gd name="T107" fmla="*/ 426 h 1137"/>
              <a:gd name="T108" fmla="*/ 742 w 1271"/>
              <a:gd name="T109" fmla="*/ 528 h 1137"/>
              <a:gd name="T110" fmla="*/ 726 w 1271"/>
              <a:gd name="T111" fmla="*/ 512 h 1137"/>
              <a:gd name="T112" fmla="*/ 716 w 1271"/>
              <a:gd name="T113" fmla="*/ 508 h 1137"/>
              <a:gd name="T114" fmla="*/ 732 w 1271"/>
              <a:gd name="T115" fmla="*/ 466 h 1137"/>
              <a:gd name="T116" fmla="*/ 816 w 1271"/>
              <a:gd name="T117" fmla="*/ 355 h 1137"/>
              <a:gd name="T118" fmla="*/ 829 w 1271"/>
              <a:gd name="T119" fmla="*/ 326 h 1137"/>
              <a:gd name="T120" fmla="*/ 792 w 1271"/>
              <a:gd name="T121" fmla="*/ 384 h 1137"/>
              <a:gd name="T122" fmla="*/ 714 w 1271"/>
              <a:gd name="T123" fmla="*/ 487 h 1137"/>
              <a:gd name="T124" fmla="*/ 706 w 1271"/>
              <a:gd name="T125" fmla="*/ 509 h 1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71" h="1137">
                <a:moveTo>
                  <a:pt x="699" y="512"/>
                </a:moveTo>
                <a:lnTo>
                  <a:pt x="699" y="512"/>
                </a:lnTo>
                <a:lnTo>
                  <a:pt x="686" y="503"/>
                </a:lnTo>
                <a:lnTo>
                  <a:pt x="675" y="496"/>
                </a:lnTo>
                <a:lnTo>
                  <a:pt x="667" y="492"/>
                </a:lnTo>
                <a:lnTo>
                  <a:pt x="667" y="492"/>
                </a:lnTo>
                <a:lnTo>
                  <a:pt x="655" y="488"/>
                </a:lnTo>
                <a:lnTo>
                  <a:pt x="639" y="486"/>
                </a:lnTo>
                <a:lnTo>
                  <a:pt x="621" y="483"/>
                </a:lnTo>
                <a:lnTo>
                  <a:pt x="602" y="478"/>
                </a:lnTo>
                <a:lnTo>
                  <a:pt x="602" y="478"/>
                </a:lnTo>
                <a:lnTo>
                  <a:pt x="577" y="470"/>
                </a:lnTo>
                <a:lnTo>
                  <a:pt x="550" y="458"/>
                </a:lnTo>
                <a:lnTo>
                  <a:pt x="526" y="450"/>
                </a:lnTo>
                <a:lnTo>
                  <a:pt x="518" y="446"/>
                </a:lnTo>
                <a:lnTo>
                  <a:pt x="514" y="446"/>
                </a:lnTo>
                <a:lnTo>
                  <a:pt x="514" y="446"/>
                </a:lnTo>
                <a:lnTo>
                  <a:pt x="513" y="447"/>
                </a:lnTo>
                <a:lnTo>
                  <a:pt x="511" y="448"/>
                </a:lnTo>
                <a:lnTo>
                  <a:pt x="511" y="452"/>
                </a:lnTo>
                <a:lnTo>
                  <a:pt x="511" y="456"/>
                </a:lnTo>
                <a:lnTo>
                  <a:pt x="514" y="460"/>
                </a:lnTo>
                <a:lnTo>
                  <a:pt x="514" y="460"/>
                </a:lnTo>
                <a:lnTo>
                  <a:pt x="521" y="461"/>
                </a:lnTo>
                <a:lnTo>
                  <a:pt x="536" y="463"/>
                </a:lnTo>
                <a:lnTo>
                  <a:pt x="554" y="467"/>
                </a:lnTo>
                <a:lnTo>
                  <a:pt x="561" y="470"/>
                </a:lnTo>
                <a:lnTo>
                  <a:pt x="567" y="472"/>
                </a:lnTo>
                <a:lnTo>
                  <a:pt x="567" y="472"/>
                </a:lnTo>
                <a:lnTo>
                  <a:pt x="580" y="478"/>
                </a:lnTo>
                <a:lnTo>
                  <a:pt x="595" y="483"/>
                </a:lnTo>
                <a:lnTo>
                  <a:pt x="608" y="488"/>
                </a:lnTo>
                <a:lnTo>
                  <a:pt x="621" y="491"/>
                </a:lnTo>
                <a:lnTo>
                  <a:pt x="621" y="491"/>
                </a:lnTo>
                <a:lnTo>
                  <a:pt x="642" y="493"/>
                </a:lnTo>
                <a:lnTo>
                  <a:pt x="654" y="494"/>
                </a:lnTo>
                <a:lnTo>
                  <a:pt x="663" y="498"/>
                </a:lnTo>
                <a:lnTo>
                  <a:pt x="663" y="498"/>
                </a:lnTo>
                <a:lnTo>
                  <a:pt x="673" y="503"/>
                </a:lnTo>
                <a:lnTo>
                  <a:pt x="681" y="509"/>
                </a:lnTo>
                <a:lnTo>
                  <a:pt x="691" y="516"/>
                </a:lnTo>
                <a:lnTo>
                  <a:pt x="691" y="516"/>
                </a:lnTo>
                <a:lnTo>
                  <a:pt x="686" y="518"/>
                </a:lnTo>
                <a:lnTo>
                  <a:pt x="684" y="520"/>
                </a:lnTo>
                <a:lnTo>
                  <a:pt x="681" y="525"/>
                </a:lnTo>
                <a:lnTo>
                  <a:pt x="681" y="525"/>
                </a:lnTo>
                <a:lnTo>
                  <a:pt x="678" y="539"/>
                </a:lnTo>
                <a:lnTo>
                  <a:pt x="676" y="548"/>
                </a:lnTo>
                <a:lnTo>
                  <a:pt x="669" y="565"/>
                </a:lnTo>
                <a:lnTo>
                  <a:pt x="669" y="565"/>
                </a:lnTo>
                <a:lnTo>
                  <a:pt x="657" y="559"/>
                </a:lnTo>
                <a:lnTo>
                  <a:pt x="622" y="542"/>
                </a:lnTo>
                <a:lnTo>
                  <a:pt x="565" y="517"/>
                </a:lnTo>
                <a:lnTo>
                  <a:pt x="530" y="503"/>
                </a:lnTo>
                <a:lnTo>
                  <a:pt x="491" y="487"/>
                </a:lnTo>
                <a:lnTo>
                  <a:pt x="491" y="487"/>
                </a:lnTo>
                <a:lnTo>
                  <a:pt x="469" y="480"/>
                </a:lnTo>
                <a:lnTo>
                  <a:pt x="446" y="473"/>
                </a:lnTo>
                <a:lnTo>
                  <a:pt x="419" y="467"/>
                </a:lnTo>
                <a:lnTo>
                  <a:pt x="393" y="461"/>
                </a:lnTo>
                <a:lnTo>
                  <a:pt x="338" y="451"/>
                </a:lnTo>
                <a:lnTo>
                  <a:pt x="282" y="444"/>
                </a:lnTo>
                <a:lnTo>
                  <a:pt x="227" y="439"/>
                </a:lnTo>
                <a:lnTo>
                  <a:pt x="179" y="436"/>
                </a:lnTo>
                <a:lnTo>
                  <a:pt x="136" y="436"/>
                </a:lnTo>
                <a:lnTo>
                  <a:pt x="120" y="436"/>
                </a:lnTo>
                <a:lnTo>
                  <a:pt x="105" y="437"/>
                </a:lnTo>
                <a:lnTo>
                  <a:pt x="105" y="437"/>
                </a:lnTo>
                <a:lnTo>
                  <a:pt x="82" y="442"/>
                </a:lnTo>
                <a:lnTo>
                  <a:pt x="59" y="450"/>
                </a:lnTo>
                <a:lnTo>
                  <a:pt x="40" y="458"/>
                </a:lnTo>
                <a:lnTo>
                  <a:pt x="22" y="468"/>
                </a:lnTo>
                <a:lnTo>
                  <a:pt x="16" y="473"/>
                </a:lnTo>
                <a:lnTo>
                  <a:pt x="10" y="480"/>
                </a:lnTo>
                <a:lnTo>
                  <a:pt x="5" y="484"/>
                </a:lnTo>
                <a:lnTo>
                  <a:pt x="2" y="491"/>
                </a:lnTo>
                <a:lnTo>
                  <a:pt x="0" y="497"/>
                </a:lnTo>
                <a:lnTo>
                  <a:pt x="0" y="503"/>
                </a:lnTo>
                <a:lnTo>
                  <a:pt x="1" y="509"/>
                </a:lnTo>
                <a:lnTo>
                  <a:pt x="4" y="516"/>
                </a:lnTo>
                <a:lnTo>
                  <a:pt x="4" y="516"/>
                </a:lnTo>
                <a:lnTo>
                  <a:pt x="11" y="527"/>
                </a:lnTo>
                <a:lnTo>
                  <a:pt x="18" y="534"/>
                </a:lnTo>
                <a:lnTo>
                  <a:pt x="26" y="540"/>
                </a:lnTo>
                <a:lnTo>
                  <a:pt x="33" y="544"/>
                </a:lnTo>
                <a:lnTo>
                  <a:pt x="50" y="552"/>
                </a:lnTo>
                <a:lnTo>
                  <a:pt x="68" y="559"/>
                </a:lnTo>
                <a:lnTo>
                  <a:pt x="68" y="559"/>
                </a:lnTo>
                <a:lnTo>
                  <a:pt x="99" y="571"/>
                </a:lnTo>
                <a:lnTo>
                  <a:pt x="143" y="589"/>
                </a:lnTo>
                <a:lnTo>
                  <a:pt x="187" y="606"/>
                </a:lnTo>
                <a:lnTo>
                  <a:pt x="206" y="615"/>
                </a:lnTo>
                <a:lnTo>
                  <a:pt x="221" y="621"/>
                </a:lnTo>
                <a:lnTo>
                  <a:pt x="221" y="621"/>
                </a:lnTo>
                <a:lnTo>
                  <a:pt x="252" y="637"/>
                </a:lnTo>
                <a:lnTo>
                  <a:pt x="294" y="657"/>
                </a:lnTo>
                <a:lnTo>
                  <a:pt x="377" y="696"/>
                </a:lnTo>
                <a:lnTo>
                  <a:pt x="377" y="696"/>
                </a:lnTo>
                <a:lnTo>
                  <a:pt x="439" y="722"/>
                </a:lnTo>
                <a:lnTo>
                  <a:pt x="465" y="733"/>
                </a:lnTo>
                <a:lnTo>
                  <a:pt x="465" y="733"/>
                </a:lnTo>
                <a:lnTo>
                  <a:pt x="465" y="738"/>
                </a:lnTo>
                <a:lnTo>
                  <a:pt x="467" y="748"/>
                </a:lnTo>
                <a:lnTo>
                  <a:pt x="469" y="755"/>
                </a:lnTo>
                <a:lnTo>
                  <a:pt x="473" y="763"/>
                </a:lnTo>
                <a:lnTo>
                  <a:pt x="478" y="771"/>
                </a:lnTo>
                <a:lnTo>
                  <a:pt x="484" y="779"/>
                </a:lnTo>
                <a:lnTo>
                  <a:pt x="484" y="779"/>
                </a:lnTo>
                <a:lnTo>
                  <a:pt x="491" y="785"/>
                </a:lnTo>
                <a:lnTo>
                  <a:pt x="496" y="787"/>
                </a:lnTo>
                <a:lnTo>
                  <a:pt x="504" y="791"/>
                </a:lnTo>
                <a:lnTo>
                  <a:pt x="508" y="792"/>
                </a:lnTo>
                <a:lnTo>
                  <a:pt x="511" y="795"/>
                </a:lnTo>
                <a:lnTo>
                  <a:pt x="516" y="799"/>
                </a:lnTo>
                <a:lnTo>
                  <a:pt x="523" y="807"/>
                </a:lnTo>
                <a:lnTo>
                  <a:pt x="523" y="807"/>
                </a:lnTo>
                <a:lnTo>
                  <a:pt x="527" y="816"/>
                </a:lnTo>
                <a:lnTo>
                  <a:pt x="531" y="823"/>
                </a:lnTo>
                <a:lnTo>
                  <a:pt x="537" y="838"/>
                </a:lnTo>
                <a:lnTo>
                  <a:pt x="542" y="848"/>
                </a:lnTo>
                <a:lnTo>
                  <a:pt x="546" y="852"/>
                </a:lnTo>
                <a:lnTo>
                  <a:pt x="550" y="854"/>
                </a:lnTo>
                <a:lnTo>
                  <a:pt x="550" y="854"/>
                </a:lnTo>
                <a:lnTo>
                  <a:pt x="555" y="857"/>
                </a:lnTo>
                <a:lnTo>
                  <a:pt x="561" y="857"/>
                </a:lnTo>
                <a:lnTo>
                  <a:pt x="572" y="857"/>
                </a:lnTo>
                <a:lnTo>
                  <a:pt x="580" y="858"/>
                </a:lnTo>
                <a:lnTo>
                  <a:pt x="586" y="861"/>
                </a:lnTo>
                <a:lnTo>
                  <a:pt x="593" y="866"/>
                </a:lnTo>
                <a:lnTo>
                  <a:pt x="602" y="872"/>
                </a:lnTo>
                <a:lnTo>
                  <a:pt x="602" y="872"/>
                </a:lnTo>
                <a:lnTo>
                  <a:pt x="614" y="888"/>
                </a:lnTo>
                <a:lnTo>
                  <a:pt x="624" y="900"/>
                </a:lnTo>
                <a:lnTo>
                  <a:pt x="628" y="905"/>
                </a:lnTo>
                <a:lnTo>
                  <a:pt x="633" y="909"/>
                </a:lnTo>
                <a:lnTo>
                  <a:pt x="639" y="913"/>
                </a:lnTo>
                <a:lnTo>
                  <a:pt x="645" y="916"/>
                </a:lnTo>
                <a:lnTo>
                  <a:pt x="645" y="916"/>
                </a:lnTo>
                <a:lnTo>
                  <a:pt x="653" y="919"/>
                </a:lnTo>
                <a:lnTo>
                  <a:pt x="658" y="920"/>
                </a:lnTo>
                <a:lnTo>
                  <a:pt x="665" y="920"/>
                </a:lnTo>
                <a:lnTo>
                  <a:pt x="672" y="919"/>
                </a:lnTo>
                <a:lnTo>
                  <a:pt x="675" y="920"/>
                </a:lnTo>
                <a:lnTo>
                  <a:pt x="681" y="924"/>
                </a:lnTo>
                <a:lnTo>
                  <a:pt x="681" y="924"/>
                </a:lnTo>
                <a:lnTo>
                  <a:pt x="684" y="926"/>
                </a:lnTo>
                <a:lnTo>
                  <a:pt x="688" y="931"/>
                </a:lnTo>
                <a:lnTo>
                  <a:pt x="695" y="948"/>
                </a:lnTo>
                <a:lnTo>
                  <a:pt x="704" y="970"/>
                </a:lnTo>
                <a:lnTo>
                  <a:pt x="711" y="996"/>
                </a:lnTo>
                <a:lnTo>
                  <a:pt x="719" y="1022"/>
                </a:lnTo>
                <a:lnTo>
                  <a:pt x="725" y="1048"/>
                </a:lnTo>
                <a:lnTo>
                  <a:pt x="729" y="1070"/>
                </a:lnTo>
                <a:lnTo>
                  <a:pt x="731" y="1087"/>
                </a:lnTo>
                <a:lnTo>
                  <a:pt x="731" y="1087"/>
                </a:lnTo>
                <a:lnTo>
                  <a:pt x="731" y="1099"/>
                </a:lnTo>
                <a:lnTo>
                  <a:pt x="734" y="1110"/>
                </a:lnTo>
                <a:lnTo>
                  <a:pt x="736" y="1120"/>
                </a:lnTo>
                <a:lnTo>
                  <a:pt x="740" y="1128"/>
                </a:lnTo>
                <a:lnTo>
                  <a:pt x="745" y="1134"/>
                </a:lnTo>
                <a:lnTo>
                  <a:pt x="750" y="1136"/>
                </a:lnTo>
                <a:lnTo>
                  <a:pt x="752" y="1137"/>
                </a:lnTo>
                <a:lnTo>
                  <a:pt x="753" y="1136"/>
                </a:lnTo>
                <a:lnTo>
                  <a:pt x="758" y="1134"/>
                </a:lnTo>
                <a:lnTo>
                  <a:pt x="758" y="1134"/>
                </a:lnTo>
                <a:lnTo>
                  <a:pt x="763" y="1129"/>
                </a:lnTo>
                <a:lnTo>
                  <a:pt x="766" y="1124"/>
                </a:lnTo>
                <a:lnTo>
                  <a:pt x="768" y="1119"/>
                </a:lnTo>
                <a:lnTo>
                  <a:pt x="770" y="1113"/>
                </a:lnTo>
                <a:lnTo>
                  <a:pt x="770" y="1101"/>
                </a:lnTo>
                <a:lnTo>
                  <a:pt x="770" y="1089"/>
                </a:lnTo>
                <a:lnTo>
                  <a:pt x="770" y="1089"/>
                </a:lnTo>
                <a:lnTo>
                  <a:pt x="767" y="1073"/>
                </a:lnTo>
                <a:lnTo>
                  <a:pt x="762" y="1047"/>
                </a:lnTo>
                <a:lnTo>
                  <a:pt x="756" y="1021"/>
                </a:lnTo>
                <a:lnTo>
                  <a:pt x="753" y="1001"/>
                </a:lnTo>
                <a:lnTo>
                  <a:pt x="753" y="1001"/>
                </a:lnTo>
                <a:lnTo>
                  <a:pt x="753" y="988"/>
                </a:lnTo>
                <a:lnTo>
                  <a:pt x="753" y="979"/>
                </a:lnTo>
                <a:lnTo>
                  <a:pt x="756" y="972"/>
                </a:lnTo>
                <a:lnTo>
                  <a:pt x="758" y="971"/>
                </a:lnTo>
                <a:lnTo>
                  <a:pt x="760" y="970"/>
                </a:lnTo>
                <a:lnTo>
                  <a:pt x="760" y="970"/>
                </a:lnTo>
                <a:lnTo>
                  <a:pt x="765" y="971"/>
                </a:lnTo>
                <a:lnTo>
                  <a:pt x="770" y="974"/>
                </a:lnTo>
                <a:lnTo>
                  <a:pt x="775" y="976"/>
                </a:lnTo>
                <a:lnTo>
                  <a:pt x="780" y="979"/>
                </a:lnTo>
                <a:lnTo>
                  <a:pt x="780" y="979"/>
                </a:lnTo>
                <a:lnTo>
                  <a:pt x="784" y="979"/>
                </a:lnTo>
                <a:lnTo>
                  <a:pt x="792" y="977"/>
                </a:lnTo>
                <a:lnTo>
                  <a:pt x="798" y="977"/>
                </a:lnTo>
                <a:lnTo>
                  <a:pt x="802" y="977"/>
                </a:lnTo>
                <a:lnTo>
                  <a:pt x="802" y="977"/>
                </a:lnTo>
                <a:lnTo>
                  <a:pt x="809" y="980"/>
                </a:lnTo>
                <a:lnTo>
                  <a:pt x="816" y="984"/>
                </a:lnTo>
                <a:lnTo>
                  <a:pt x="822" y="991"/>
                </a:lnTo>
                <a:lnTo>
                  <a:pt x="822" y="991"/>
                </a:lnTo>
                <a:lnTo>
                  <a:pt x="834" y="1006"/>
                </a:lnTo>
                <a:lnTo>
                  <a:pt x="838" y="1013"/>
                </a:lnTo>
                <a:lnTo>
                  <a:pt x="832" y="960"/>
                </a:lnTo>
                <a:lnTo>
                  <a:pt x="832" y="960"/>
                </a:lnTo>
                <a:lnTo>
                  <a:pt x="833" y="959"/>
                </a:lnTo>
                <a:lnTo>
                  <a:pt x="837" y="957"/>
                </a:lnTo>
                <a:lnTo>
                  <a:pt x="838" y="955"/>
                </a:lnTo>
                <a:lnTo>
                  <a:pt x="839" y="952"/>
                </a:lnTo>
                <a:lnTo>
                  <a:pt x="840" y="948"/>
                </a:lnTo>
                <a:lnTo>
                  <a:pt x="839" y="943"/>
                </a:lnTo>
                <a:lnTo>
                  <a:pt x="839" y="943"/>
                </a:lnTo>
                <a:lnTo>
                  <a:pt x="839" y="935"/>
                </a:lnTo>
                <a:lnTo>
                  <a:pt x="837" y="929"/>
                </a:lnTo>
                <a:lnTo>
                  <a:pt x="832" y="915"/>
                </a:lnTo>
                <a:lnTo>
                  <a:pt x="827" y="905"/>
                </a:lnTo>
                <a:lnTo>
                  <a:pt x="827" y="903"/>
                </a:lnTo>
                <a:lnTo>
                  <a:pt x="827" y="900"/>
                </a:lnTo>
                <a:lnTo>
                  <a:pt x="827" y="900"/>
                </a:lnTo>
                <a:lnTo>
                  <a:pt x="829" y="897"/>
                </a:lnTo>
                <a:lnTo>
                  <a:pt x="835" y="890"/>
                </a:lnTo>
                <a:lnTo>
                  <a:pt x="838" y="888"/>
                </a:lnTo>
                <a:lnTo>
                  <a:pt x="842" y="887"/>
                </a:lnTo>
                <a:lnTo>
                  <a:pt x="847" y="887"/>
                </a:lnTo>
                <a:lnTo>
                  <a:pt x="850" y="889"/>
                </a:lnTo>
                <a:lnTo>
                  <a:pt x="850" y="889"/>
                </a:lnTo>
                <a:lnTo>
                  <a:pt x="854" y="895"/>
                </a:lnTo>
                <a:lnTo>
                  <a:pt x="858" y="903"/>
                </a:lnTo>
                <a:lnTo>
                  <a:pt x="864" y="919"/>
                </a:lnTo>
                <a:lnTo>
                  <a:pt x="869" y="934"/>
                </a:lnTo>
                <a:lnTo>
                  <a:pt x="873" y="944"/>
                </a:lnTo>
                <a:lnTo>
                  <a:pt x="873" y="944"/>
                </a:lnTo>
                <a:lnTo>
                  <a:pt x="874" y="945"/>
                </a:lnTo>
                <a:lnTo>
                  <a:pt x="876" y="946"/>
                </a:lnTo>
                <a:lnTo>
                  <a:pt x="884" y="946"/>
                </a:lnTo>
                <a:lnTo>
                  <a:pt x="894" y="945"/>
                </a:lnTo>
                <a:lnTo>
                  <a:pt x="894" y="945"/>
                </a:lnTo>
                <a:lnTo>
                  <a:pt x="902" y="967"/>
                </a:lnTo>
                <a:lnTo>
                  <a:pt x="910" y="984"/>
                </a:lnTo>
                <a:lnTo>
                  <a:pt x="912" y="988"/>
                </a:lnTo>
                <a:lnTo>
                  <a:pt x="914" y="988"/>
                </a:lnTo>
                <a:lnTo>
                  <a:pt x="915" y="988"/>
                </a:lnTo>
                <a:lnTo>
                  <a:pt x="915" y="988"/>
                </a:lnTo>
                <a:lnTo>
                  <a:pt x="916" y="986"/>
                </a:lnTo>
                <a:lnTo>
                  <a:pt x="917" y="981"/>
                </a:lnTo>
                <a:lnTo>
                  <a:pt x="919" y="967"/>
                </a:lnTo>
                <a:lnTo>
                  <a:pt x="920" y="959"/>
                </a:lnTo>
                <a:lnTo>
                  <a:pt x="922" y="952"/>
                </a:lnTo>
                <a:lnTo>
                  <a:pt x="926" y="948"/>
                </a:lnTo>
                <a:lnTo>
                  <a:pt x="929" y="946"/>
                </a:lnTo>
                <a:lnTo>
                  <a:pt x="931" y="945"/>
                </a:lnTo>
                <a:lnTo>
                  <a:pt x="931" y="945"/>
                </a:lnTo>
                <a:lnTo>
                  <a:pt x="941" y="944"/>
                </a:lnTo>
                <a:lnTo>
                  <a:pt x="947" y="944"/>
                </a:lnTo>
                <a:lnTo>
                  <a:pt x="951" y="943"/>
                </a:lnTo>
                <a:lnTo>
                  <a:pt x="955" y="941"/>
                </a:lnTo>
                <a:lnTo>
                  <a:pt x="955" y="941"/>
                </a:lnTo>
                <a:lnTo>
                  <a:pt x="958" y="936"/>
                </a:lnTo>
                <a:lnTo>
                  <a:pt x="962" y="930"/>
                </a:lnTo>
                <a:lnTo>
                  <a:pt x="965" y="928"/>
                </a:lnTo>
                <a:lnTo>
                  <a:pt x="968" y="926"/>
                </a:lnTo>
                <a:lnTo>
                  <a:pt x="972" y="928"/>
                </a:lnTo>
                <a:lnTo>
                  <a:pt x="977" y="930"/>
                </a:lnTo>
                <a:lnTo>
                  <a:pt x="977" y="930"/>
                </a:lnTo>
                <a:lnTo>
                  <a:pt x="983" y="936"/>
                </a:lnTo>
                <a:lnTo>
                  <a:pt x="992" y="945"/>
                </a:lnTo>
                <a:lnTo>
                  <a:pt x="1008" y="970"/>
                </a:lnTo>
                <a:lnTo>
                  <a:pt x="1024" y="993"/>
                </a:lnTo>
                <a:lnTo>
                  <a:pt x="1032" y="1002"/>
                </a:lnTo>
                <a:lnTo>
                  <a:pt x="1037" y="1008"/>
                </a:lnTo>
                <a:lnTo>
                  <a:pt x="1037" y="1008"/>
                </a:lnTo>
                <a:lnTo>
                  <a:pt x="1045" y="1018"/>
                </a:lnTo>
                <a:lnTo>
                  <a:pt x="1056" y="1033"/>
                </a:lnTo>
                <a:lnTo>
                  <a:pt x="1068" y="1047"/>
                </a:lnTo>
                <a:lnTo>
                  <a:pt x="1073" y="1052"/>
                </a:lnTo>
                <a:lnTo>
                  <a:pt x="1076" y="1053"/>
                </a:lnTo>
                <a:lnTo>
                  <a:pt x="1076" y="1053"/>
                </a:lnTo>
                <a:lnTo>
                  <a:pt x="1079" y="1053"/>
                </a:lnTo>
                <a:lnTo>
                  <a:pt x="1080" y="1052"/>
                </a:lnTo>
                <a:lnTo>
                  <a:pt x="1080" y="1047"/>
                </a:lnTo>
                <a:lnTo>
                  <a:pt x="1080" y="1039"/>
                </a:lnTo>
                <a:lnTo>
                  <a:pt x="1078" y="1031"/>
                </a:lnTo>
                <a:lnTo>
                  <a:pt x="1071" y="1007"/>
                </a:lnTo>
                <a:lnTo>
                  <a:pt x="1064" y="984"/>
                </a:lnTo>
                <a:lnTo>
                  <a:pt x="1064" y="984"/>
                </a:lnTo>
                <a:lnTo>
                  <a:pt x="1059" y="972"/>
                </a:lnTo>
                <a:lnTo>
                  <a:pt x="1054" y="961"/>
                </a:lnTo>
                <a:lnTo>
                  <a:pt x="1040" y="938"/>
                </a:lnTo>
                <a:lnTo>
                  <a:pt x="1028" y="916"/>
                </a:lnTo>
                <a:lnTo>
                  <a:pt x="1019" y="899"/>
                </a:lnTo>
                <a:lnTo>
                  <a:pt x="1019" y="899"/>
                </a:lnTo>
                <a:lnTo>
                  <a:pt x="1013" y="882"/>
                </a:lnTo>
                <a:lnTo>
                  <a:pt x="1008" y="861"/>
                </a:lnTo>
                <a:lnTo>
                  <a:pt x="1004" y="836"/>
                </a:lnTo>
                <a:lnTo>
                  <a:pt x="1004" y="836"/>
                </a:lnTo>
                <a:lnTo>
                  <a:pt x="1005" y="827"/>
                </a:lnTo>
                <a:lnTo>
                  <a:pt x="1008" y="821"/>
                </a:lnTo>
                <a:lnTo>
                  <a:pt x="1009" y="818"/>
                </a:lnTo>
                <a:lnTo>
                  <a:pt x="1012" y="817"/>
                </a:lnTo>
                <a:lnTo>
                  <a:pt x="1012" y="817"/>
                </a:lnTo>
                <a:lnTo>
                  <a:pt x="1018" y="817"/>
                </a:lnTo>
                <a:lnTo>
                  <a:pt x="1025" y="818"/>
                </a:lnTo>
                <a:lnTo>
                  <a:pt x="1029" y="817"/>
                </a:lnTo>
                <a:lnTo>
                  <a:pt x="1033" y="817"/>
                </a:lnTo>
                <a:lnTo>
                  <a:pt x="1037" y="815"/>
                </a:lnTo>
                <a:lnTo>
                  <a:pt x="1039" y="812"/>
                </a:lnTo>
                <a:lnTo>
                  <a:pt x="1039" y="812"/>
                </a:lnTo>
                <a:lnTo>
                  <a:pt x="1040" y="807"/>
                </a:lnTo>
                <a:lnTo>
                  <a:pt x="1040" y="799"/>
                </a:lnTo>
                <a:lnTo>
                  <a:pt x="1038" y="779"/>
                </a:lnTo>
                <a:lnTo>
                  <a:pt x="1035" y="758"/>
                </a:lnTo>
                <a:lnTo>
                  <a:pt x="1035" y="749"/>
                </a:lnTo>
                <a:lnTo>
                  <a:pt x="1037" y="743"/>
                </a:lnTo>
                <a:lnTo>
                  <a:pt x="1037" y="743"/>
                </a:lnTo>
                <a:lnTo>
                  <a:pt x="1039" y="738"/>
                </a:lnTo>
                <a:lnTo>
                  <a:pt x="1043" y="734"/>
                </a:lnTo>
                <a:lnTo>
                  <a:pt x="1050" y="727"/>
                </a:lnTo>
                <a:lnTo>
                  <a:pt x="1058" y="719"/>
                </a:lnTo>
                <a:lnTo>
                  <a:pt x="1061" y="714"/>
                </a:lnTo>
                <a:lnTo>
                  <a:pt x="1064" y="710"/>
                </a:lnTo>
                <a:lnTo>
                  <a:pt x="1064" y="710"/>
                </a:lnTo>
                <a:lnTo>
                  <a:pt x="1068" y="703"/>
                </a:lnTo>
                <a:lnTo>
                  <a:pt x="1070" y="698"/>
                </a:lnTo>
                <a:lnTo>
                  <a:pt x="1073" y="693"/>
                </a:lnTo>
                <a:lnTo>
                  <a:pt x="1074" y="687"/>
                </a:lnTo>
                <a:lnTo>
                  <a:pt x="1074" y="687"/>
                </a:lnTo>
                <a:lnTo>
                  <a:pt x="1074" y="683"/>
                </a:lnTo>
                <a:lnTo>
                  <a:pt x="1073" y="679"/>
                </a:lnTo>
                <a:lnTo>
                  <a:pt x="1069" y="672"/>
                </a:lnTo>
                <a:lnTo>
                  <a:pt x="1068" y="668"/>
                </a:lnTo>
                <a:lnTo>
                  <a:pt x="1066" y="664"/>
                </a:lnTo>
                <a:lnTo>
                  <a:pt x="1066" y="660"/>
                </a:lnTo>
                <a:lnTo>
                  <a:pt x="1069" y="653"/>
                </a:lnTo>
                <a:lnTo>
                  <a:pt x="1069" y="653"/>
                </a:lnTo>
                <a:lnTo>
                  <a:pt x="1074" y="643"/>
                </a:lnTo>
                <a:lnTo>
                  <a:pt x="1079" y="635"/>
                </a:lnTo>
                <a:lnTo>
                  <a:pt x="1084" y="626"/>
                </a:lnTo>
                <a:lnTo>
                  <a:pt x="1087" y="615"/>
                </a:lnTo>
                <a:lnTo>
                  <a:pt x="1087" y="615"/>
                </a:lnTo>
                <a:lnTo>
                  <a:pt x="1089" y="607"/>
                </a:lnTo>
                <a:lnTo>
                  <a:pt x="1087" y="600"/>
                </a:lnTo>
                <a:lnTo>
                  <a:pt x="1086" y="592"/>
                </a:lnTo>
                <a:lnTo>
                  <a:pt x="1084" y="585"/>
                </a:lnTo>
                <a:lnTo>
                  <a:pt x="1080" y="579"/>
                </a:lnTo>
                <a:lnTo>
                  <a:pt x="1076" y="573"/>
                </a:lnTo>
                <a:lnTo>
                  <a:pt x="1071" y="566"/>
                </a:lnTo>
                <a:lnTo>
                  <a:pt x="1068" y="563"/>
                </a:lnTo>
                <a:lnTo>
                  <a:pt x="1068" y="563"/>
                </a:lnTo>
                <a:lnTo>
                  <a:pt x="1061" y="558"/>
                </a:lnTo>
                <a:lnTo>
                  <a:pt x="1054" y="556"/>
                </a:lnTo>
                <a:lnTo>
                  <a:pt x="1041" y="555"/>
                </a:lnTo>
                <a:lnTo>
                  <a:pt x="1018" y="548"/>
                </a:lnTo>
                <a:lnTo>
                  <a:pt x="1018" y="548"/>
                </a:lnTo>
                <a:lnTo>
                  <a:pt x="989" y="538"/>
                </a:lnTo>
                <a:lnTo>
                  <a:pt x="968" y="529"/>
                </a:lnTo>
                <a:lnTo>
                  <a:pt x="952" y="520"/>
                </a:lnTo>
                <a:lnTo>
                  <a:pt x="952" y="520"/>
                </a:lnTo>
                <a:lnTo>
                  <a:pt x="962" y="520"/>
                </a:lnTo>
                <a:lnTo>
                  <a:pt x="973" y="520"/>
                </a:lnTo>
                <a:lnTo>
                  <a:pt x="988" y="518"/>
                </a:lnTo>
                <a:lnTo>
                  <a:pt x="1005" y="516"/>
                </a:lnTo>
                <a:lnTo>
                  <a:pt x="1024" y="511"/>
                </a:lnTo>
                <a:lnTo>
                  <a:pt x="1043" y="503"/>
                </a:lnTo>
                <a:lnTo>
                  <a:pt x="1061" y="494"/>
                </a:lnTo>
                <a:lnTo>
                  <a:pt x="1061" y="494"/>
                </a:lnTo>
                <a:lnTo>
                  <a:pt x="1079" y="483"/>
                </a:lnTo>
                <a:lnTo>
                  <a:pt x="1092" y="472"/>
                </a:lnTo>
                <a:lnTo>
                  <a:pt x="1104" y="460"/>
                </a:lnTo>
                <a:lnTo>
                  <a:pt x="1112" y="447"/>
                </a:lnTo>
                <a:lnTo>
                  <a:pt x="1120" y="436"/>
                </a:lnTo>
                <a:lnTo>
                  <a:pt x="1126" y="424"/>
                </a:lnTo>
                <a:lnTo>
                  <a:pt x="1137" y="400"/>
                </a:lnTo>
                <a:lnTo>
                  <a:pt x="1137" y="400"/>
                </a:lnTo>
                <a:lnTo>
                  <a:pt x="1146" y="381"/>
                </a:lnTo>
                <a:lnTo>
                  <a:pt x="1152" y="368"/>
                </a:lnTo>
                <a:lnTo>
                  <a:pt x="1159" y="344"/>
                </a:lnTo>
                <a:lnTo>
                  <a:pt x="1159" y="344"/>
                </a:lnTo>
                <a:lnTo>
                  <a:pt x="1164" y="323"/>
                </a:lnTo>
                <a:lnTo>
                  <a:pt x="1167" y="316"/>
                </a:lnTo>
                <a:lnTo>
                  <a:pt x="1171" y="304"/>
                </a:lnTo>
                <a:lnTo>
                  <a:pt x="1171" y="304"/>
                </a:lnTo>
                <a:lnTo>
                  <a:pt x="1176" y="292"/>
                </a:lnTo>
                <a:lnTo>
                  <a:pt x="1179" y="280"/>
                </a:lnTo>
                <a:lnTo>
                  <a:pt x="1183" y="260"/>
                </a:lnTo>
                <a:lnTo>
                  <a:pt x="1183" y="260"/>
                </a:lnTo>
                <a:lnTo>
                  <a:pt x="1187" y="247"/>
                </a:lnTo>
                <a:lnTo>
                  <a:pt x="1194" y="228"/>
                </a:lnTo>
                <a:lnTo>
                  <a:pt x="1203" y="206"/>
                </a:lnTo>
                <a:lnTo>
                  <a:pt x="1210" y="190"/>
                </a:lnTo>
                <a:lnTo>
                  <a:pt x="1210" y="190"/>
                </a:lnTo>
                <a:lnTo>
                  <a:pt x="1215" y="178"/>
                </a:lnTo>
                <a:lnTo>
                  <a:pt x="1219" y="165"/>
                </a:lnTo>
                <a:lnTo>
                  <a:pt x="1224" y="152"/>
                </a:lnTo>
                <a:lnTo>
                  <a:pt x="1229" y="138"/>
                </a:lnTo>
                <a:lnTo>
                  <a:pt x="1229" y="138"/>
                </a:lnTo>
                <a:lnTo>
                  <a:pt x="1245" y="105"/>
                </a:lnTo>
                <a:lnTo>
                  <a:pt x="1253" y="87"/>
                </a:lnTo>
                <a:lnTo>
                  <a:pt x="1260" y="74"/>
                </a:lnTo>
                <a:lnTo>
                  <a:pt x="1260" y="74"/>
                </a:lnTo>
                <a:lnTo>
                  <a:pt x="1266" y="59"/>
                </a:lnTo>
                <a:lnTo>
                  <a:pt x="1270" y="50"/>
                </a:lnTo>
                <a:lnTo>
                  <a:pt x="1271" y="41"/>
                </a:lnTo>
                <a:lnTo>
                  <a:pt x="1270" y="31"/>
                </a:lnTo>
                <a:lnTo>
                  <a:pt x="1269" y="26"/>
                </a:lnTo>
                <a:lnTo>
                  <a:pt x="1266" y="21"/>
                </a:lnTo>
                <a:lnTo>
                  <a:pt x="1264" y="18"/>
                </a:lnTo>
                <a:lnTo>
                  <a:pt x="1259" y="13"/>
                </a:lnTo>
                <a:lnTo>
                  <a:pt x="1254" y="9"/>
                </a:lnTo>
                <a:lnTo>
                  <a:pt x="1248" y="4"/>
                </a:lnTo>
                <a:lnTo>
                  <a:pt x="1248" y="4"/>
                </a:lnTo>
                <a:lnTo>
                  <a:pt x="1240" y="2"/>
                </a:lnTo>
                <a:lnTo>
                  <a:pt x="1230" y="0"/>
                </a:lnTo>
                <a:lnTo>
                  <a:pt x="1220" y="0"/>
                </a:lnTo>
                <a:lnTo>
                  <a:pt x="1208" y="2"/>
                </a:lnTo>
                <a:lnTo>
                  <a:pt x="1195" y="3"/>
                </a:lnTo>
                <a:lnTo>
                  <a:pt x="1181" y="7"/>
                </a:lnTo>
                <a:lnTo>
                  <a:pt x="1167" y="12"/>
                </a:lnTo>
                <a:lnTo>
                  <a:pt x="1152" y="18"/>
                </a:lnTo>
                <a:lnTo>
                  <a:pt x="1121" y="31"/>
                </a:lnTo>
                <a:lnTo>
                  <a:pt x="1091" y="49"/>
                </a:lnTo>
                <a:lnTo>
                  <a:pt x="1076" y="57"/>
                </a:lnTo>
                <a:lnTo>
                  <a:pt x="1061" y="67"/>
                </a:lnTo>
                <a:lnTo>
                  <a:pt x="1049" y="79"/>
                </a:lnTo>
                <a:lnTo>
                  <a:pt x="1037" y="88"/>
                </a:lnTo>
                <a:lnTo>
                  <a:pt x="1037" y="88"/>
                </a:lnTo>
                <a:lnTo>
                  <a:pt x="1012" y="115"/>
                </a:lnTo>
                <a:lnTo>
                  <a:pt x="986" y="143"/>
                </a:lnTo>
                <a:lnTo>
                  <a:pt x="960" y="175"/>
                </a:lnTo>
                <a:lnTo>
                  <a:pt x="933" y="209"/>
                </a:lnTo>
                <a:lnTo>
                  <a:pt x="886" y="272"/>
                </a:lnTo>
                <a:lnTo>
                  <a:pt x="852" y="321"/>
                </a:lnTo>
                <a:lnTo>
                  <a:pt x="852" y="321"/>
                </a:lnTo>
                <a:lnTo>
                  <a:pt x="839" y="343"/>
                </a:lnTo>
                <a:lnTo>
                  <a:pt x="825" y="369"/>
                </a:lnTo>
                <a:lnTo>
                  <a:pt x="812" y="398"/>
                </a:lnTo>
                <a:lnTo>
                  <a:pt x="798" y="426"/>
                </a:lnTo>
                <a:lnTo>
                  <a:pt x="776" y="478"/>
                </a:lnTo>
                <a:lnTo>
                  <a:pt x="763" y="511"/>
                </a:lnTo>
                <a:lnTo>
                  <a:pt x="763" y="511"/>
                </a:lnTo>
                <a:lnTo>
                  <a:pt x="756" y="530"/>
                </a:lnTo>
                <a:lnTo>
                  <a:pt x="755" y="535"/>
                </a:lnTo>
                <a:lnTo>
                  <a:pt x="755" y="535"/>
                </a:lnTo>
                <a:lnTo>
                  <a:pt x="742" y="528"/>
                </a:lnTo>
                <a:lnTo>
                  <a:pt x="742" y="528"/>
                </a:lnTo>
                <a:lnTo>
                  <a:pt x="742" y="523"/>
                </a:lnTo>
                <a:lnTo>
                  <a:pt x="741" y="518"/>
                </a:lnTo>
                <a:lnTo>
                  <a:pt x="740" y="516"/>
                </a:lnTo>
                <a:lnTo>
                  <a:pt x="737" y="513"/>
                </a:lnTo>
                <a:lnTo>
                  <a:pt x="737" y="513"/>
                </a:lnTo>
                <a:lnTo>
                  <a:pt x="735" y="512"/>
                </a:lnTo>
                <a:lnTo>
                  <a:pt x="731" y="511"/>
                </a:lnTo>
                <a:lnTo>
                  <a:pt x="726" y="512"/>
                </a:lnTo>
                <a:lnTo>
                  <a:pt x="722" y="513"/>
                </a:lnTo>
                <a:lnTo>
                  <a:pt x="721" y="514"/>
                </a:lnTo>
                <a:lnTo>
                  <a:pt x="721" y="514"/>
                </a:lnTo>
                <a:lnTo>
                  <a:pt x="721" y="512"/>
                </a:lnTo>
                <a:lnTo>
                  <a:pt x="720" y="511"/>
                </a:lnTo>
                <a:lnTo>
                  <a:pt x="719" y="509"/>
                </a:lnTo>
                <a:lnTo>
                  <a:pt x="719" y="509"/>
                </a:lnTo>
                <a:lnTo>
                  <a:pt x="716" y="508"/>
                </a:lnTo>
                <a:lnTo>
                  <a:pt x="715" y="508"/>
                </a:lnTo>
                <a:lnTo>
                  <a:pt x="715" y="508"/>
                </a:lnTo>
                <a:lnTo>
                  <a:pt x="715" y="504"/>
                </a:lnTo>
                <a:lnTo>
                  <a:pt x="716" y="494"/>
                </a:lnTo>
                <a:lnTo>
                  <a:pt x="717" y="488"/>
                </a:lnTo>
                <a:lnTo>
                  <a:pt x="721" y="482"/>
                </a:lnTo>
                <a:lnTo>
                  <a:pt x="726" y="475"/>
                </a:lnTo>
                <a:lnTo>
                  <a:pt x="732" y="466"/>
                </a:lnTo>
                <a:lnTo>
                  <a:pt x="732" y="466"/>
                </a:lnTo>
                <a:lnTo>
                  <a:pt x="747" y="448"/>
                </a:lnTo>
                <a:lnTo>
                  <a:pt x="763" y="429"/>
                </a:lnTo>
                <a:lnTo>
                  <a:pt x="786" y="401"/>
                </a:lnTo>
                <a:lnTo>
                  <a:pt x="786" y="401"/>
                </a:lnTo>
                <a:lnTo>
                  <a:pt x="794" y="390"/>
                </a:lnTo>
                <a:lnTo>
                  <a:pt x="804" y="373"/>
                </a:lnTo>
                <a:lnTo>
                  <a:pt x="816" y="355"/>
                </a:lnTo>
                <a:lnTo>
                  <a:pt x="822" y="345"/>
                </a:lnTo>
                <a:lnTo>
                  <a:pt x="822" y="345"/>
                </a:lnTo>
                <a:lnTo>
                  <a:pt x="827" y="339"/>
                </a:lnTo>
                <a:lnTo>
                  <a:pt x="830" y="333"/>
                </a:lnTo>
                <a:lnTo>
                  <a:pt x="832" y="328"/>
                </a:lnTo>
                <a:lnTo>
                  <a:pt x="830" y="327"/>
                </a:lnTo>
                <a:lnTo>
                  <a:pt x="829" y="326"/>
                </a:lnTo>
                <a:lnTo>
                  <a:pt x="829" y="326"/>
                </a:lnTo>
                <a:lnTo>
                  <a:pt x="827" y="326"/>
                </a:lnTo>
                <a:lnTo>
                  <a:pt x="823" y="328"/>
                </a:lnTo>
                <a:lnTo>
                  <a:pt x="817" y="338"/>
                </a:lnTo>
                <a:lnTo>
                  <a:pt x="812" y="349"/>
                </a:lnTo>
                <a:lnTo>
                  <a:pt x="807" y="358"/>
                </a:lnTo>
                <a:lnTo>
                  <a:pt x="807" y="358"/>
                </a:lnTo>
                <a:lnTo>
                  <a:pt x="802" y="368"/>
                </a:lnTo>
                <a:lnTo>
                  <a:pt x="792" y="384"/>
                </a:lnTo>
                <a:lnTo>
                  <a:pt x="773" y="410"/>
                </a:lnTo>
                <a:lnTo>
                  <a:pt x="773" y="410"/>
                </a:lnTo>
                <a:lnTo>
                  <a:pt x="747" y="440"/>
                </a:lnTo>
                <a:lnTo>
                  <a:pt x="731" y="458"/>
                </a:lnTo>
                <a:lnTo>
                  <a:pt x="722" y="468"/>
                </a:lnTo>
                <a:lnTo>
                  <a:pt x="722" y="468"/>
                </a:lnTo>
                <a:lnTo>
                  <a:pt x="717" y="480"/>
                </a:lnTo>
                <a:lnTo>
                  <a:pt x="714" y="487"/>
                </a:lnTo>
                <a:lnTo>
                  <a:pt x="711" y="494"/>
                </a:lnTo>
                <a:lnTo>
                  <a:pt x="711" y="494"/>
                </a:lnTo>
                <a:lnTo>
                  <a:pt x="710" y="506"/>
                </a:lnTo>
                <a:lnTo>
                  <a:pt x="710" y="511"/>
                </a:lnTo>
                <a:lnTo>
                  <a:pt x="710" y="511"/>
                </a:lnTo>
                <a:lnTo>
                  <a:pt x="709" y="509"/>
                </a:lnTo>
                <a:lnTo>
                  <a:pt x="706" y="509"/>
                </a:lnTo>
                <a:lnTo>
                  <a:pt x="706" y="509"/>
                </a:lnTo>
                <a:lnTo>
                  <a:pt x="705" y="509"/>
                </a:lnTo>
                <a:lnTo>
                  <a:pt x="705" y="512"/>
                </a:lnTo>
                <a:lnTo>
                  <a:pt x="701" y="504"/>
                </a:lnTo>
                <a:lnTo>
                  <a:pt x="699" y="51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FCF5A7D7-582E-47B9-8E6F-D696E16A229D}"/>
              </a:ext>
            </a:extLst>
          </p:cNvPr>
          <p:cNvSpPr>
            <a:spLocks noEditPoints="1"/>
          </p:cNvSpPr>
          <p:nvPr/>
        </p:nvSpPr>
        <p:spPr bwMode="auto">
          <a:xfrm>
            <a:off x="4120594" y="3252021"/>
            <a:ext cx="1687501" cy="1048643"/>
          </a:xfrm>
          <a:custGeom>
            <a:avLst/>
            <a:gdLst>
              <a:gd name="T0" fmla="*/ 908 w 1326"/>
              <a:gd name="T1" fmla="*/ 350 h 824"/>
              <a:gd name="T2" fmla="*/ 743 w 1326"/>
              <a:gd name="T3" fmla="*/ 233 h 824"/>
              <a:gd name="T4" fmla="*/ 429 w 1326"/>
              <a:gd name="T5" fmla="*/ 82 h 824"/>
              <a:gd name="T6" fmla="*/ 203 w 1326"/>
              <a:gd name="T7" fmla="*/ 8 h 824"/>
              <a:gd name="T8" fmla="*/ 75 w 1326"/>
              <a:gd name="T9" fmla="*/ 2 h 824"/>
              <a:gd name="T10" fmla="*/ 1 w 1326"/>
              <a:gd name="T11" fmla="*/ 36 h 824"/>
              <a:gd name="T12" fmla="*/ 31 w 1326"/>
              <a:gd name="T13" fmla="*/ 162 h 824"/>
              <a:gd name="T14" fmla="*/ 83 w 1326"/>
              <a:gd name="T15" fmla="*/ 316 h 824"/>
              <a:gd name="T16" fmla="*/ 85 w 1326"/>
              <a:gd name="T17" fmla="*/ 395 h 824"/>
              <a:gd name="T18" fmla="*/ 141 w 1326"/>
              <a:gd name="T19" fmla="*/ 520 h 824"/>
              <a:gd name="T20" fmla="*/ 218 w 1326"/>
              <a:gd name="T21" fmla="*/ 615 h 824"/>
              <a:gd name="T22" fmla="*/ 327 w 1326"/>
              <a:gd name="T23" fmla="*/ 684 h 824"/>
              <a:gd name="T24" fmla="*/ 429 w 1326"/>
              <a:gd name="T25" fmla="*/ 702 h 824"/>
              <a:gd name="T26" fmla="*/ 677 w 1326"/>
              <a:gd name="T27" fmla="*/ 683 h 824"/>
              <a:gd name="T28" fmla="*/ 845 w 1326"/>
              <a:gd name="T29" fmla="*/ 665 h 824"/>
              <a:gd name="T30" fmla="*/ 763 w 1326"/>
              <a:gd name="T31" fmla="*/ 753 h 824"/>
              <a:gd name="T32" fmla="*/ 723 w 1326"/>
              <a:gd name="T33" fmla="*/ 799 h 824"/>
              <a:gd name="T34" fmla="*/ 750 w 1326"/>
              <a:gd name="T35" fmla="*/ 789 h 824"/>
              <a:gd name="T36" fmla="*/ 846 w 1326"/>
              <a:gd name="T37" fmla="*/ 694 h 824"/>
              <a:gd name="T38" fmla="*/ 867 w 1326"/>
              <a:gd name="T39" fmla="*/ 658 h 824"/>
              <a:gd name="T40" fmla="*/ 912 w 1326"/>
              <a:gd name="T41" fmla="*/ 651 h 824"/>
              <a:gd name="T42" fmla="*/ 995 w 1326"/>
              <a:gd name="T43" fmla="*/ 653 h 824"/>
              <a:gd name="T44" fmla="*/ 1036 w 1326"/>
              <a:gd name="T45" fmla="*/ 767 h 824"/>
              <a:gd name="T46" fmla="*/ 1069 w 1326"/>
              <a:gd name="T47" fmla="*/ 824 h 824"/>
              <a:gd name="T48" fmla="*/ 1051 w 1326"/>
              <a:gd name="T49" fmla="*/ 768 h 824"/>
              <a:gd name="T50" fmla="*/ 1015 w 1326"/>
              <a:gd name="T51" fmla="*/ 557 h 824"/>
              <a:gd name="T52" fmla="*/ 1040 w 1326"/>
              <a:gd name="T53" fmla="*/ 587 h 824"/>
              <a:gd name="T54" fmla="*/ 1157 w 1326"/>
              <a:gd name="T55" fmla="*/ 666 h 824"/>
              <a:gd name="T56" fmla="*/ 1242 w 1326"/>
              <a:gd name="T57" fmla="*/ 730 h 824"/>
              <a:gd name="T58" fmla="*/ 1239 w 1326"/>
              <a:gd name="T59" fmla="*/ 720 h 824"/>
              <a:gd name="T60" fmla="*/ 1160 w 1326"/>
              <a:gd name="T61" fmla="*/ 650 h 824"/>
              <a:gd name="T62" fmla="*/ 1061 w 1326"/>
              <a:gd name="T63" fmla="*/ 582 h 824"/>
              <a:gd name="T64" fmla="*/ 1244 w 1326"/>
              <a:gd name="T65" fmla="*/ 587 h 824"/>
              <a:gd name="T66" fmla="*/ 1290 w 1326"/>
              <a:gd name="T67" fmla="*/ 598 h 824"/>
              <a:gd name="T68" fmla="*/ 1293 w 1326"/>
              <a:gd name="T69" fmla="*/ 589 h 824"/>
              <a:gd name="T70" fmla="*/ 1228 w 1326"/>
              <a:gd name="T71" fmla="*/ 563 h 824"/>
              <a:gd name="T72" fmla="*/ 1152 w 1326"/>
              <a:gd name="T73" fmla="*/ 517 h 824"/>
              <a:gd name="T74" fmla="*/ 1061 w 1326"/>
              <a:gd name="T75" fmla="*/ 534 h 824"/>
              <a:gd name="T76" fmla="*/ 1088 w 1326"/>
              <a:gd name="T77" fmla="*/ 531 h 824"/>
              <a:gd name="T78" fmla="*/ 1106 w 1326"/>
              <a:gd name="T79" fmla="*/ 490 h 824"/>
              <a:gd name="T80" fmla="*/ 1179 w 1326"/>
              <a:gd name="T81" fmla="*/ 473 h 824"/>
              <a:gd name="T82" fmla="*/ 1195 w 1326"/>
              <a:gd name="T83" fmla="*/ 490 h 824"/>
              <a:gd name="T84" fmla="*/ 1216 w 1326"/>
              <a:gd name="T85" fmla="*/ 481 h 824"/>
              <a:gd name="T86" fmla="*/ 1191 w 1326"/>
              <a:gd name="T87" fmla="*/ 467 h 824"/>
              <a:gd name="T88" fmla="*/ 1172 w 1326"/>
              <a:gd name="T89" fmla="*/ 433 h 824"/>
              <a:gd name="T90" fmla="*/ 1159 w 1326"/>
              <a:gd name="T91" fmla="*/ 423 h 824"/>
              <a:gd name="T92" fmla="*/ 1136 w 1326"/>
              <a:gd name="T93" fmla="*/ 440 h 824"/>
              <a:gd name="T94" fmla="*/ 1080 w 1326"/>
              <a:gd name="T95" fmla="*/ 432 h 824"/>
              <a:gd name="T96" fmla="*/ 1195 w 1326"/>
              <a:gd name="T97" fmla="*/ 253 h 824"/>
              <a:gd name="T98" fmla="*/ 1302 w 1326"/>
              <a:gd name="T99" fmla="*/ 118 h 824"/>
              <a:gd name="T100" fmla="*/ 1324 w 1326"/>
              <a:gd name="T101" fmla="*/ 75 h 824"/>
              <a:gd name="T102" fmla="*/ 1309 w 1326"/>
              <a:gd name="T103" fmla="*/ 75 h 824"/>
              <a:gd name="T104" fmla="*/ 1282 w 1326"/>
              <a:gd name="T105" fmla="*/ 118 h 824"/>
              <a:gd name="T106" fmla="*/ 1183 w 1326"/>
              <a:gd name="T107" fmla="*/ 255 h 824"/>
              <a:gd name="T108" fmla="*/ 1041 w 1326"/>
              <a:gd name="T109" fmla="*/ 434 h 824"/>
              <a:gd name="T110" fmla="*/ 1003 w 1326"/>
              <a:gd name="T111" fmla="*/ 434 h 824"/>
              <a:gd name="T112" fmla="*/ 1096 w 1326"/>
              <a:gd name="T113" fmla="*/ 442 h 824"/>
              <a:gd name="T114" fmla="*/ 1144 w 1326"/>
              <a:gd name="T115" fmla="*/ 455 h 824"/>
              <a:gd name="T116" fmla="*/ 1111 w 1326"/>
              <a:gd name="T117" fmla="*/ 467 h 824"/>
              <a:gd name="T118" fmla="*/ 1087 w 1326"/>
              <a:gd name="T119" fmla="*/ 453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26" h="824">
                <a:moveTo>
                  <a:pt x="989" y="431"/>
                </a:moveTo>
                <a:lnTo>
                  <a:pt x="989" y="431"/>
                </a:lnTo>
                <a:lnTo>
                  <a:pt x="975" y="416"/>
                </a:lnTo>
                <a:lnTo>
                  <a:pt x="959" y="398"/>
                </a:lnTo>
                <a:lnTo>
                  <a:pt x="937" y="376"/>
                </a:lnTo>
                <a:lnTo>
                  <a:pt x="908" y="350"/>
                </a:lnTo>
                <a:lnTo>
                  <a:pt x="875" y="323"/>
                </a:lnTo>
                <a:lnTo>
                  <a:pt x="835" y="293"/>
                </a:lnTo>
                <a:lnTo>
                  <a:pt x="814" y="278"/>
                </a:lnTo>
                <a:lnTo>
                  <a:pt x="790" y="263"/>
                </a:lnTo>
                <a:lnTo>
                  <a:pt x="790" y="263"/>
                </a:lnTo>
                <a:lnTo>
                  <a:pt x="743" y="233"/>
                </a:lnTo>
                <a:lnTo>
                  <a:pt x="695" y="207"/>
                </a:lnTo>
                <a:lnTo>
                  <a:pt x="648" y="181"/>
                </a:lnTo>
                <a:lnTo>
                  <a:pt x="601" y="157"/>
                </a:lnTo>
                <a:lnTo>
                  <a:pt x="555" y="136"/>
                </a:lnTo>
                <a:lnTo>
                  <a:pt x="510" y="116"/>
                </a:lnTo>
                <a:lnTo>
                  <a:pt x="429" y="82"/>
                </a:lnTo>
                <a:lnTo>
                  <a:pt x="429" y="82"/>
                </a:lnTo>
                <a:lnTo>
                  <a:pt x="353" y="52"/>
                </a:lnTo>
                <a:lnTo>
                  <a:pt x="315" y="39"/>
                </a:lnTo>
                <a:lnTo>
                  <a:pt x="276" y="27"/>
                </a:lnTo>
                <a:lnTo>
                  <a:pt x="239" y="16"/>
                </a:lnTo>
                <a:lnTo>
                  <a:pt x="203" y="8"/>
                </a:lnTo>
                <a:lnTo>
                  <a:pt x="167" y="2"/>
                </a:lnTo>
                <a:lnTo>
                  <a:pt x="150" y="1"/>
                </a:lnTo>
                <a:lnTo>
                  <a:pt x="134" y="0"/>
                </a:lnTo>
                <a:lnTo>
                  <a:pt x="134" y="0"/>
                </a:lnTo>
                <a:lnTo>
                  <a:pt x="103" y="0"/>
                </a:lnTo>
                <a:lnTo>
                  <a:pt x="75" y="2"/>
                </a:lnTo>
                <a:lnTo>
                  <a:pt x="52" y="7"/>
                </a:lnTo>
                <a:lnTo>
                  <a:pt x="33" y="13"/>
                </a:lnTo>
                <a:lnTo>
                  <a:pt x="18" y="20"/>
                </a:lnTo>
                <a:lnTo>
                  <a:pt x="8" y="27"/>
                </a:lnTo>
                <a:lnTo>
                  <a:pt x="2" y="33"/>
                </a:lnTo>
                <a:lnTo>
                  <a:pt x="1" y="36"/>
                </a:lnTo>
                <a:lnTo>
                  <a:pt x="0" y="38"/>
                </a:lnTo>
                <a:lnTo>
                  <a:pt x="0" y="38"/>
                </a:lnTo>
                <a:lnTo>
                  <a:pt x="1" y="47"/>
                </a:lnTo>
                <a:lnTo>
                  <a:pt x="3" y="62"/>
                </a:lnTo>
                <a:lnTo>
                  <a:pt x="13" y="104"/>
                </a:lnTo>
                <a:lnTo>
                  <a:pt x="31" y="162"/>
                </a:lnTo>
                <a:lnTo>
                  <a:pt x="41" y="195"/>
                </a:lnTo>
                <a:lnTo>
                  <a:pt x="53" y="227"/>
                </a:lnTo>
                <a:lnTo>
                  <a:pt x="53" y="227"/>
                </a:lnTo>
                <a:lnTo>
                  <a:pt x="72" y="279"/>
                </a:lnTo>
                <a:lnTo>
                  <a:pt x="80" y="306"/>
                </a:lnTo>
                <a:lnTo>
                  <a:pt x="83" y="316"/>
                </a:lnTo>
                <a:lnTo>
                  <a:pt x="84" y="318"/>
                </a:lnTo>
                <a:lnTo>
                  <a:pt x="84" y="318"/>
                </a:lnTo>
                <a:lnTo>
                  <a:pt x="83" y="329"/>
                </a:lnTo>
                <a:lnTo>
                  <a:pt x="83" y="357"/>
                </a:lnTo>
                <a:lnTo>
                  <a:pt x="83" y="376"/>
                </a:lnTo>
                <a:lnTo>
                  <a:pt x="85" y="395"/>
                </a:lnTo>
                <a:lnTo>
                  <a:pt x="89" y="413"/>
                </a:lnTo>
                <a:lnTo>
                  <a:pt x="94" y="429"/>
                </a:lnTo>
                <a:lnTo>
                  <a:pt x="94" y="429"/>
                </a:lnTo>
                <a:lnTo>
                  <a:pt x="103" y="448"/>
                </a:lnTo>
                <a:lnTo>
                  <a:pt x="114" y="470"/>
                </a:lnTo>
                <a:lnTo>
                  <a:pt x="141" y="520"/>
                </a:lnTo>
                <a:lnTo>
                  <a:pt x="156" y="543"/>
                </a:lnTo>
                <a:lnTo>
                  <a:pt x="170" y="565"/>
                </a:lnTo>
                <a:lnTo>
                  <a:pt x="182" y="581"/>
                </a:lnTo>
                <a:lnTo>
                  <a:pt x="192" y="591"/>
                </a:lnTo>
                <a:lnTo>
                  <a:pt x="192" y="591"/>
                </a:lnTo>
                <a:lnTo>
                  <a:pt x="218" y="615"/>
                </a:lnTo>
                <a:lnTo>
                  <a:pt x="238" y="632"/>
                </a:lnTo>
                <a:lnTo>
                  <a:pt x="264" y="650"/>
                </a:lnTo>
                <a:lnTo>
                  <a:pt x="278" y="659"/>
                </a:lnTo>
                <a:lnTo>
                  <a:pt x="294" y="668"/>
                </a:lnTo>
                <a:lnTo>
                  <a:pt x="310" y="676"/>
                </a:lnTo>
                <a:lnTo>
                  <a:pt x="327" y="684"/>
                </a:lnTo>
                <a:lnTo>
                  <a:pt x="346" y="690"/>
                </a:lnTo>
                <a:lnTo>
                  <a:pt x="366" y="695"/>
                </a:lnTo>
                <a:lnTo>
                  <a:pt x="386" y="700"/>
                </a:lnTo>
                <a:lnTo>
                  <a:pt x="407" y="701"/>
                </a:lnTo>
                <a:lnTo>
                  <a:pt x="407" y="701"/>
                </a:lnTo>
                <a:lnTo>
                  <a:pt x="429" y="702"/>
                </a:lnTo>
                <a:lnTo>
                  <a:pt x="453" y="702"/>
                </a:lnTo>
                <a:lnTo>
                  <a:pt x="501" y="701"/>
                </a:lnTo>
                <a:lnTo>
                  <a:pt x="550" y="697"/>
                </a:lnTo>
                <a:lnTo>
                  <a:pt x="596" y="694"/>
                </a:lnTo>
                <a:lnTo>
                  <a:pt x="639" y="687"/>
                </a:lnTo>
                <a:lnTo>
                  <a:pt x="677" y="683"/>
                </a:lnTo>
                <a:lnTo>
                  <a:pt x="727" y="675"/>
                </a:lnTo>
                <a:lnTo>
                  <a:pt x="727" y="675"/>
                </a:lnTo>
                <a:lnTo>
                  <a:pt x="804" y="664"/>
                </a:lnTo>
                <a:lnTo>
                  <a:pt x="851" y="659"/>
                </a:lnTo>
                <a:lnTo>
                  <a:pt x="851" y="659"/>
                </a:lnTo>
                <a:lnTo>
                  <a:pt x="845" y="665"/>
                </a:lnTo>
                <a:lnTo>
                  <a:pt x="836" y="676"/>
                </a:lnTo>
                <a:lnTo>
                  <a:pt x="823" y="695"/>
                </a:lnTo>
                <a:lnTo>
                  <a:pt x="823" y="695"/>
                </a:lnTo>
                <a:lnTo>
                  <a:pt x="813" y="707"/>
                </a:lnTo>
                <a:lnTo>
                  <a:pt x="798" y="722"/>
                </a:lnTo>
                <a:lnTo>
                  <a:pt x="763" y="753"/>
                </a:lnTo>
                <a:lnTo>
                  <a:pt x="732" y="781"/>
                </a:lnTo>
                <a:lnTo>
                  <a:pt x="723" y="791"/>
                </a:lnTo>
                <a:lnTo>
                  <a:pt x="721" y="794"/>
                </a:lnTo>
                <a:lnTo>
                  <a:pt x="721" y="795"/>
                </a:lnTo>
                <a:lnTo>
                  <a:pt x="721" y="795"/>
                </a:lnTo>
                <a:lnTo>
                  <a:pt x="723" y="799"/>
                </a:lnTo>
                <a:lnTo>
                  <a:pt x="725" y="800"/>
                </a:lnTo>
                <a:lnTo>
                  <a:pt x="727" y="800"/>
                </a:lnTo>
                <a:lnTo>
                  <a:pt x="733" y="799"/>
                </a:lnTo>
                <a:lnTo>
                  <a:pt x="742" y="794"/>
                </a:lnTo>
                <a:lnTo>
                  <a:pt x="742" y="794"/>
                </a:lnTo>
                <a:lnTo>
                  <a:pt x="750" y="789"/>
                </a:lnTo>
                <a:lnTo>
                  <a:pt x="763" y="778"/>
                </a:lnTo>
                <a:lnTo>
                  <a:pt x="795" y="747"/>
                </a:lnTo>
                <a:lnTo>
                  <a:pt x="828" y="715"/>
                </a:lnTo>
                <a:lnTo>
                  <a:pt x="839" y="702"/>
                </a:lnTo>
                <a:lnTo>
                  <a:pt x="846" y="694"/>
                </a:lnTo>
                <a:lnTo>
                  <a:pt x="846" y="694"/>
                </a:lnTo>
                <a:lnTo>
                  <a:pt x="854" y="680"/>
                </a:lnTo>
                <a:lnTo>
                  <a:pt x="860" y="669"/>
                </a:lnTo>
                <a:lnTo>
                  <a:pt x="865" y="660"/>
                </a:lnTo>
                <a:lnTo>
                  <a:pt x="866" y="658"/>
                </a:lnTo>
                <a:lnTo>
                  <a:pt x="867" y="658"/>
                </a:lnTo>
                <a:lnTo>
                  <a:pt x="867" y="658"/>
                </a:lnTo>
                <a:lnTo>
                  <a:pt x="872" y="659"/>
                </a:lnTo>
                <a:lnTo>
                  <a:pt x="881" y="660"/>
                </a:lnTo>
                <a:lnTo>
                  <a:pt x="887" y="660"/>
                </a:lnTo>
                <a:lnTo>
                  <a:pt x="895" y="659"/>
                </a:lnTo>
                <a:lnTo>
                  <a:pt x="903" y="656"/>
                </a:lnTo>
                <a:lnTo>
                  <a:pt x="912" y="651"/>
                </a:lnTo>
                <a:lnTo>
                  <a:pt x="912" y="651"/>
                </a:lnTo>
                <a:lnTo>
                  <a:pt x="933" y="638"/>
                </a:lnTo>
                <a:lnTo>
                  <a:pt x="956" y="623"/>
                </a:lnTo>
                <a:lnTo>
                  <a:pt x="979" y="606"/>
                </a:lnTo>
                <a:lnTo>
                  <a:pt x="979" y="606"/>
                </a:lnTo>
                <a:lnTo>
                  <a:pt x="995" y="653"/>
                </a:lnTo>
                <a:lnTo>
                  <a:pt x="995" y="653"/>
                </a:lnTo>
                <a:lnTo>
                  <a:pt x="1005" y="683"/>
                </a:lnTo>
                <a:lnTo>
                  <a:pt x="1010" y="702"/>
                </a:lnTo>
                <a:lnTo>
                  <a:pt x="1010" y="702"/>
                </a:lnTo>
                <a:lnTo>
                  <a:pt x="1019" y="723"/>
                </a:lnTo>
                <a:lnTo>
                  <a:pt x="1036" y="767"/>
                </a:lnTo>
                <a:lnTo>
                  <a:pt x="1046" y="789"/>
                </a:lnTo>
                <a:lnTo>
                  <a:pt x="1056" y="808"/>
                </a:lnTo>
                <a:lnTo>
                  <a:pt x="1064" y="822"/>
                </a:lnTo>
                <a:lnTo>
                  <a:pt x="1066" y="824"/>
                </a:lnTo>
                <a:lnTo>
                  <a:pt x="1067" y="824"/>
                </a:lnTo>
                <a:lnTo>
                  <a:pt x="1069" y="824"/>
                </a:lnTo>
                <a:lnTo>
                  <a:pt x="1069" y="824"/>
                </a:lnTo>
                <a:lnTo>
                  <a:pt x="1070" y="822"/>
                </a:lnTo>
                <a:lnTo>
                  <a:pt x="1070" y="818"/>
                </a:lnTo>
                <a:lnTo>
                  <a:pt x="1066" y="804"/>
                </a:lnTo>
                <a:lnTo>
                  <a:pt x="1059" y="788"/>
                </a:lnTo>
                <a:lnTo>
                  <a:pt x="1051" y="768"/>
                </a:lnTo>
                <a:lnTo>
                  <a:pt x="1034" y="732"/>
                </a:lnTo>
                <a:lnTo>
                  <a:pt x="1028" y="720"/>
                </a:lnTo>
                <a:lnTo>
                  <a:pt x="1025" y="712"/>
                </a:lnTo>
                <a:lnTo>
                  <a:pt x="1025" y="712"/>
                </a:lnTo>
                <a:lnTo>
                  <a:pt x="1004" y="603"/>
                </a:lnTo>
                <a:lnTo>
                  <a:pt x="1015" y="557"/>
                </a:lnTo>
                <a:lnTo>
                  <a:pt x="1015" y="557"/>
                </a:lnTo>
                <a:lnTo>
                  <a:pt x="1015" y="560"/>
                </a:lnTo>
                <a:lnTo>
                  <a:pt x="1019" y="567"/>
                </a:lnTo>
                <a:lnTo>
                  <a:pt x="1028" y="577"/>
                </a:lnTo>
                <a:lnTo>
                  <a:pt x="1033" y="582"/>
                </a:lnTo>
                <a:lnTo>
                  <a:pt x="1040" y="587"/>
                </a:lnTo>
                <a:lnTo>
                  <a:pt x="1040" y="587"/>
                </a:lnTo>
                <a:lnTo>
                  <a:pt x="1057" y="597"/>
                </a:lnTo>
                <a:lnTo>
                  <a:pt x="1074" y="603"/>
                </a:lnTo>
                <a:lnTo>
                  <a:pt x="1090" y="608"/>
                </a:lnTo>
                <a:lnTo>
                  <a:pt x="1090" y="608"/>
                </a:lnTo>
                <a:lnTo>
                  <a:pt x="1157" y="666"/>
                </a:lnTo>
                <a:lnTo>
                  <a:pt x="1204" y="707"/>
                </a:lnTo>
                <a:lnTo>
                  <a:pt x="1221" y="721"/>
                </a:lnTo>
                <a:lnTo>
                  <a:pt x="1230" y="727"/>
                </a:lnTo>
                <a:lnTo>
                  <a:pt x="1230" y="727"/>
                </a:lnTo>
                <a:lnTo>
                  <a:pt x="1237" y="730"/>
                </a:lnTo>
                <a:lnTo>
                  <a:pt x="1242" y="730"/>
                </a:lnTo>
                <a:lnTo>
                  <a:pt x="1244" y="730"/>
                </a:lnTo>
                <a:lnTo>
                  <a:pt x="1245" y="730"/>
                </a:lnTo>
                <a:lnTo>
                  <a:pt x="1244" y="726"/>
                </a:lnTo>
                <a:lnTo>
                  <a:pt x="1244" y="726"/>
                </a:lnTo>
                <a:lnTo>
                  <a:pt x="1242" y="723"/>
                </a:lnTo>
                <a:lnTo>
                  <a:pt x="1239" y="720"/>
                </a:lnTo>
                <a:lnTo>
                  <a:pt x="1228" y="712"/>
                </a:lnTo>
                <a:lnTo>
                  <a:pt x="1215" y="704"/>
                </a:lnTo>
                <a:lnTo>
                  <a:pt x="1203" y="694"/>
                </a:lnTo>
                <a:lnTo>
                  <a:pt x="1203" y="694"/>
                </a:lnTo>
                <a:lnTo>
                  <a:pt x="1185" y="676"/>
                </a:lnTo>
                <a:lnTo>
                  <a:pt x="1160" y="650"/>
                </a:lnTo>
                <a:lnTo>
                  <a:pt x="1138" y="627"/>
                </a:lnTo>
                <a:lnTo>
                  <a:pt x="1129" y="618"/>
                </a:lnTo>
                <a:lnTo>
                  <a:pt x="1123" y="613"/>
                </a:lnTo>
                <a:lnTo>
                  <a:pt x="1123" y="613"/>
                </a:lnTo>
                <a:lnTo>
                  <a:pt x="1087" y="594"/>
                </a:lnTo>
                <a:lnTo>
                  <a:pt x="1061" y="582"/>
                </a:lnTo>
                <a:lnTo>
                  <a:pt x="1141" y="534"/>
                </a:lnTo>
                <a:lnTo>
                  <a:pt x="1141" y="534"/>
                </a:lnTo>
                <a:lnTo>
                  <a:pt x="1185" y="556"/>
                </a:lnTo>
                <a:lnTo>
                  <a:pt x="1220" y="573"/>
                </a:lnTo>
                <a:lnTo>
                  <a:pt x="1244" y="587"/>
                </a:lnTo>
                <a:lnTo>
                  <a:pt x="1244" y="587"/>
                </a:lnTo>
                <a:lnTo>
                  <a:pt x="1251" y="591"/>
                </a:lnTo>
                <a:lnTo>
                  <a:pt x="1260" y="594"/>
                </a:lnTo>
                <a:lnTo>
                  <a:pt x="1267" y="597"/>
                </a:lnTo>
                <a:lnTo>
                  <a:pt x="1276" y="598"/>
                </a:lnTo>
                <a:lnTo>
                  <a:pt x="1283" y="598"/>
                </a:lnTo>
                <a:lnTo>
                  <a:pt x="1290" y="598"/>
                </a:lnTo>
                <a:lnTo>
                  <a:pt x="1295" y="597"/>
                </a:lnTo>
                <a:lnTo>
                  <a:pt x="1298" y="596"/>
                </a:lnTo>
                <a:lnTo>
                  <a:pt x="1298" y="596"/>
                </a:lnTo>
                <a:lnTo>
                  <a:pt x="1300" y="593"/>
                </a:lnTo>
                <a:lnTo>
                  <a:pt x="1298" y="592"/>
                </a:lnTo>
                <a:lnTo>
                  <a:pt x="1293" y="589"/>
                </a:lnTo>
                <a:lnTo>
                  <a:pt x="1283" y="588"/>
                </a:lnTo>
                <a:lnTo>
                  <a:pt x="1270" y="584"/>
                </a:lnTo>
                <a:lnTo>
                  <a:pt x="1270" y="584"/>
                </a:lnTo>
                <a:lnTo>
                  <a:pt x="1261" y="581"/>
                </a:lnTo>
                <a:lnTo>
                  <a:pt x="1251" y="577"/>
                </a:lnTo>
                <a:lnTo>
                  <a:pt x="1228" y="563"/>
                </a:lnTo>
                <a:lnTo>
                  <a:pt x="1205" y="551"/>
                </a:lnTo>
                <a:lnTo>
                  <a:pt x="1191" y="541"/>
                </a:lnTo>
                <a:lnTo>
                  <a:pt x="1191" y="541"/>
                </a:lnTo>
                <a:lnTo>
                  <a:pt x="1180" y="534"/>
                </a:lnTo>
                <a:lnTo>
                  <a:pt x="1165" y="525"/>
                </a:lnTo>
                <a:lnTo>
                  <a:pt x="1152" y="517"/>
                </a:lnTo>
                <a:lnTo>
                  <a:pt x="1144" y="515"/>
                </a:lnTo>
                <a:lnTo>
                  <a:pt x="1144" y="515"/>
                </a:lnTo>
                <a:lnTo>
                  <a:pt x="1131" y="520"/>
                </a:lnTo>
                <a:lnTo>
                  <a:pt x="1106" y="531"/>
                </a:lnTo>
                <a:lnTo>
                  <a:pt x="1070" y="548"/>
                </a:lnTo>
                <a:lnTo>
                  <a:pt x="1061" y="534"/>
                </a:lnTo>
                <a:lnTo>
                  <a:pt x="1061" y="534"/>
                </a:lnTo>
                <a:lnTo>
                  <a:pt x="1071" y="535"/>
                </a:lnTo>
                <a:lnTo>
                  <a:pt x="1081" y="534"/>
                </a:lnTo>
                <a:lnTo>
                  <a:pt x="1086" y="532"/>
                </a:lnTo>
                <a:lnTo>
                  <a:pt x="1088" y="531"/>
                </a:lnTo>
                <a:lnTo>
                  <a:pt x="1088" y="531"/>
                </a:lnTo>
                <a:lnTo>
                  <a:pt x="1092" y="527"/>
                </a:lnTo>
                <a:lnTo>
                  <a:pt x="1095" y="522"/>
                </a:lnTo>
                <a:lnTo>
                  <a:pt x="1098" y="510"/>
                </a:lnTo>
                <a:lnTo>
                  <a:pt x="1102" y="495"/>
                </a:lnTo>
                <a:lnTo>
                  <a:pt x="1106" y="490"/>
                </a:lnTo>
                <a:lnTo>
                  <a:pt x="1106" y="490"/>
                </a:lnTo>
                <a:lnTo>
                  <a:pt x="1118" y="483"/>
                </a:lnTo>
                <a:lnTo>
                  <a:pt x="1133" y="473"/>
                </a:lnTo>
                <a:lnTo>
                  <a:pt x="1133" y="473"/>
                </a:lnTo>
                <a:lnTo>
                  <a:pt x="1144" y="467"/>
                </a:lnTo>
                <a:lnTo>
                  <a:pt x="1149" y="463"/>
                </a:lnTo>
                <a:lnTo>
                  <a:pt x="1179" y="473"/>
                </a:lnTo>
                <a:lnTo>
                  <a:pt x="1179" y="473"/>
                </a:lnTo>
                <a:lnTo>
                  <a:pt x="1180" y="475"/>
                </a:lnTo>
                <a:lnTo>
                  <a:pt x="1184" y="481"/>
                </a:lnTo>
                <a:lnTo>
                  <a:pt x="1187" y="485"/>
                </a:lnTo>
                <a:lnTo>
                  <a:pt x="1190" y="488"/>
                </a:lnTo>
                <a:lnTo>
                  <a:pt x="1195" y="490"/>
                </a:lnTo>
                <a:lnTo>
                  <a:pt x="1201" y="490"/>
                </a:lnTo>
                <a:lnTo>
                  <a:pt x="1201" y="490"/>
                </a:lnTo>
                <a:lnTo>
                  <a:pt x="1211" y="488"/>
                </a:lnTo>
                <a:lnTo>
                  <a:pt x="1214" y="486"/>
                </a:lnTo>
                <a:lnTo>
                  <a:pt x="1216" y="484"/>
                </a:lnTo>
                <a:lnTo>
                  <a:pt x="1216" y="481"/>
                </a:lnTo>
                <a:lnTo>
                  <a:pt x="1216" y="479"/>
                </a:lnTo>
                <a:lnTo>
                  <a:pt x="1214" y="476"/>
                </a:lnTo>
                <a:lnTo>
                  <a:pt x="1210" y="474"/>
                </a:lnTo>
                <a:lnTo>
                  <a:pt x="1210" y="474"/>
                </a:lnTo>
                <a:lnTo>
                  <a:pt x="1201" y="469"/>
                </a:lnTo>
                <a:lnTo>
                  <a:pt x="1191" y="467"/>
                </a:lnTo>
                <a:lnTo>
                  <a:pt x="1182" y="464"/>
                </a:lnTo>
                <a:lnTo>
                  <a:pt x="1158" y="453"/>
                </a:lnTo>
                <a:lnTo>
                  <a:pt x="1158" y="453"/>
                </a:lnTo>
                <a:lnTo>
                  <a:pt x="1164" y="447"/>
                </a:lnTo>
                <a:lnTo>
                  <a:pt x="1168" y="440"/>
                </a:lnTo>
                <a:lnTo>
                  <a:pt x="1172" y="433"/>
                </a:lnTo>
                <a:lnTo>
                  <a:pt x="1172" y="433"/>
                </a:lnTo>
                <a:lnTo>
                  <a:pt x="1172" y="431"/>
                </a:lnTo>
                <a:lnTo>
                  <a:pt x="1170" y="428"/>
                </a:lnTo>
                <a:lnTo>
                  <a:pt x="1167" y="424"/>
                </a:lnTo>
                <a:lnTo>
                  <a:pt x="1162" y="422"/>
                </a:lnTo>
                <a:lnTo>
                  <a:pt x="1159" y="423"/>
                </a:lnTo>
                <a:lnTo>
                  <a:pt x="1159" y="423"/>
                </a:lnTo>
                <a:lnTo>
                  <a:pt x="1147" y="442"/>
                </a:lnTo>
                <a:lnTo>
                  <a:pt x="1147" y="442"/>
                </a:lnTo>
                <a:lnTo>
                  <a:pt x="1147" y="442"/>
                </a:lnTo>
                <a:lnTo>
                  <a:pt x="1144" y="443"/>
                </a:lnTo>
                <a:lnTo>
                  <a:pt x="1136" y="440"/>
                </a:lnTo>
                <a:lnTo>
                  <a:pt x="1119" y="437"/>
                </a:lnTo>
                <a:lnTo>
                  <a:pt x="1119" y="437"/>
                </a:lnTo>
                <a:lnTo>
                  <a:pt x="1110" y="433"/>
                </a:lnTo>
                <a:lnTo>
                  <a:pt x="1100" y="432"/>
                </a:lnTo>
                <a:lnTo>
                  <a:pt x="1090" y="432"/>
                </a:lnTo>
                <a:lnTo>
                  <a:pt x="1080" y="432"/>
                </a:lnTo>
                <a:lnTo>
                  <a:pt x="1066" y="433"/>
                </a:lnTo>
                <a:lnTo>
                  <a:pt x="1061" y="433"/>
                </a:lnTo>
                <a:lnTo>
                  <a:pt x="1061" y="433"/>
                </a:lnTo>
                <a:lnTo>
                  <a:pt x="1119" y="357"/>
                </a:lnTo>
                <a:lnTo>
                  <a:pt x="1164" y="296"/>
                </a:lnTo>
                <a:lnTo>
                  <a:pt x="1195" y="253"/>
                </a:lnTo>
                <a:lnTo>
                  <a:pt x="1195" y="253"/>
                </a:lnTo>
                <a:lnTo>
                  <a:pt x="1206" y="237"/>
                </a:lnTo>
                <a:lnTo>
                  <a:pt x="1223" y="217"/>
                </a:lnTo>
                <a:lnTo>
                  <a:pt x="1257" y="172"/>
                </a:lnTo>
                <a:lnTo>
                  <a:pt x="1302" y="118"/>
                </a:lnTo>
                <a:lnTo>
                  <a:pt x="1302" y="118"/>
                </a:lnTo>
                <a:lnTo>
                  <a:pt x="1308" y="111"/>
                </a:lnTo>
                <a:lnTo>
                  <a:pt x="1318" y="98"/>
                </a:lnTo>
                <a:lnTo>
                  <a:pt x="1323" y="89"/>
                </a:lnTo>
                <a:lnTo>
                  <a:pt x="1326" y="82"/>
                </a:lnTo>
                <a:lnTo>
                  <a:pt x="1326" y="78"/>
                </a:lnTo>
                <a:lnTo>
                  <a:pt x="1324" y="75"/>
                </a:lnTo>
                <a:lnTo>
                  <a:pt x="1323" y="74"/>
                </a:lnTo>
                <a:lnTo>
                  <a:pt x="1319" y="73"/>
                </a:lnTo>
                <a:lnTo>
                  <a:pt x="1319" y="73"/>
                </a:lnTo>
                <a:lnTo>
                  <a:pt x="1316" y="72"/>
                </a:lnTo>
                <a:lnTo>
                  <a:pt x="1312" y="73"/>
                </a:lnTo>
                <a:lnTo>
                  <a:pt x="1309" y="75"/>
                </a:lnTo>
                <a:lnTo>
                  <a:pt x="1306" y="78"/>
                </a:lnTo>
                <a:lnTo>
                  <a:pt x="1300" y="85"/>
                </a:lnTo>
                <a:lnTo>
                  <a:pt x="1293" y="94"/>
                </a:lnTo>
                <a:lnTo>
                  <a:pt x="1285" y="110"/>
                </a:lnTo>
                <a:lnTo>
                  <a:pt x="1282" y="118"/>
                </a:lnTo>
                <a:lnTo>
                  <a:pt x="1282" y="118"/>
                </a:lnTo>
                <a:lnTo>
                  <a:pt x="1257" y="151"/>
                </a:lnTo>
                <a:lnTo>
                  <a:pt x="1237" y="179"/>
                </a:lnTo>
                <a:lnTo>
                  <a:pt x="1223" y="200"/>
                </a:lnTo>
                <a:lnTo>
                  <a:pt x="1223" y="200"/>
                </a:lnTo>
                <a:lnTo>
                  <a:pt x="1206" y="222"/>
                </a:lnTo>
                <a:lnTo>
                  <a:pt x="1183" y="255"/>
                </a:lnTo>
                <a:lnTo>
                  <a:pt x="1139" y="313"/>
                </a:lnTo>
                <a:lnTo>
                  <a:pt x="1139" y="313"/>
                </a:lnTo>
                <a:lnTo>
                  <a:pt x="1096" y="367"/>
                </a:lnTo>
                <a:lnTo>
                  <a:pt x="1061" y="412"/>
                </a:lnTo>
                <a:lnTo>
                  <a:pt x="1061" y="412"/>
                </a:lnTo>
                <a:lnTo>
                  <a:pt x="1041" y="434"/>
                </a:lnTo>
                <a:lnTo>
                  <a:pt x="1041" y="434"/>
                </a:lnTo>
                <a:lnTo>
                  <a:pt x="1039" y="434"/>
                </a:lnTo>
                <a:lnTo>
                  <a:pt x="1023" y="433"/>
                </a:lnTo>
                <a:lnTo>
                  <a:pt x="1023" y="433"/>
                </a:lnTo>
                <a:lnTo>
                  <a:pt x="1007" y="434"/>
                </a:lnTo>
                <a:lnTo>
                  <a:pt x="1003" y="434"/>
                </a:lnTo>
                <a:lnTo>
                  <a:pt x="989" y="431"/>
                </a:lnTo>
                <a:close/>
                <a:moveTo>
                  <a:pt x="1077" y="445"/>
                </a:moveTo>
                <a:lnTo>
                  <a:pt x="1077" y="445"/>
                </a:lnTo>
                <a:lnTo>
                  <a:pt x="1080" y="444"/>
                </a:lnTo>
                <a:lnTo>
                  <a:pt x="1086" y="443"/>
                </a:lnTo>
                <a:lnTo>
                  <a:pt x="1096" y="442"/>
                </a:lnTo>
                <a:lnTo>
                  <a:pt x="1102" y="442"/>
                </a:lnTo>
                <a:lnTo>
                  <a:pt x="1108" y="443"/>
                </a:lnTo>
                <a:lnTo>
                  <a:pt x="1108" y="443"/>
                </a:lnTo>
                <a:lnTo>
                  <a:pt x="1121" y="447"/>
                </a:lnTo>
                <a:lnTo>
                  <a:pt x="1132" y="450"/>
                </a:lnTo>
                <a:lnTo>
                  <a:pt x="1144" y="455"/>
                </a:lnTo>
                <a:lnTo>
                  <a:pt x="1144" y="455"/>
                </a:lnTo>
                <a:lnTo>
                  <a:pt x="1139" y="459"/>
                </a:lnTo>
                <a:lnTo>
                  <a:pt x="1134" y="462"/>
                </a:lnTo>
                <a:lnTo>
                  <a:pt x="1128" y="463"/>
                </a:lnTo>
                <a:lnTo>
                  <a:pt x="1128" y="463"/>
                </a:lnTo>
                <a:lnTo>
                  <a:pt x="1111" y="467"/>
                </a:lnTo>
                <a:lnTo>
                  <a:pt x="1101" y="470"/>
                </a:lnTo>
                <a:lnTo>
                  <a:pt x="1101" y="470"/>
                </a:lnTo>
                <a:lnTo>
                  <a:pt x="1100" y="467"/>
                </a:lnTo>
                <a:lnTo>
                  <a:pt x="1093" y="458"/>
                </a:lnTo>
                <a:lnTo>
                  <a:pt x="1093" y="458"/>
                </a:lnTo>
                <a:lnTo>
                  <a:pt x="1087" y="453"/>
                </a:lnTo>
                <a:lnTo>
                  <a:pt x="1082" y="449"/>
                </a:lnTo>
                <a:lnTo>
                  <a:pt x="1077" y="445"/>
                </a:lnTo>
                <a:lnTo>
                  <a:pt x="1077" y="445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AE1E3F04-BD8F-42F9-B1A8-47E9F7EDAD92}"/>
              </a:ext>
            </a:extLst>
          </p:cNvPr>
          <p:cNvSpPr>
            <a:spLocks noEditPoints="1"/>
          </p:cNvSpPr>
          <p:nvPr/>
        </p:nvSpPr>
        <p:spPr bwMode="auto">
          <a:xfrm>
            <a:off x="7821165" y="2804915"/>
            <a:ext cx="1667580" cy="1583288"/>
          </a:xfrm>
          <a:custGeom>
            <a:avLst/>
            <a:gdLst>
              <a:gd name="T0" fmla="*/ 453 w 1187"/>
              <a:gd name="T1" fmla="*/ 252 h 1127"/>
              <a:gd name="T2" fmla="*/ 296 w 1187"/>
              <a:gd name="T3" fmla="*/ 267 h 1127"/>
              <a:gd name="T4" fmla="*/ 44 w 1187"/>
              <a:gd name="T5" fmla="*/ 428 h 1127"/>
              <a:gd name="T6" fmla="*/ 19 w 1187"/>
              <a:gd name="T7" fmla="*/ 474 h 1127"/>
              <a:gd name="T8" fmla="*/ 155 w 1187"/>
              <a:gd name="T9" fmla="*/ 570 h 1127"/>
              <a:gd name="T10" fmla="*/ 270 w 1187"/>
              <a:gd name="T11" fmla="*/ 666 h 1127"/>
              <a:gd name="T12" fmla="*/ 291 w 1187"/>
              <a:gd name="T13" fmla="*/ 726 h 1127"/>
              <a:gd name="T14" fmla="*/ 317 w 1187"/>
              <a:gd name="T15" fmla="*/ 805 h 1127"/>
              <a:gd name="T16" fmla="*/ 332 w 1187"/>
              <a:gd name="T17" fmla="*/ 831 h 1127"/>
              <a:gd name="T18" fmla="*/ 372 w 1187"/>
              <a:gd name="T19" fmla="*/ 858 h 1127"/>
              <a:gd name="T20" fmla="*/ 391 w 1187"/>
              <a:gd name="T21" fmla="*/ 884 h 1127"/>
              <a:gd name="T22" fmla="*/ 438 w 1187"/>
              <a:gd name="T23" fmla="*/ 898 h 1127"/>
              <a:gd name="T24" fmla="*/ 461 w 1187"/>
              <a:gd name="T25" fmla="*/ 985 h 1127"/>
              <a:gd name="T26" fmla="*/ 490 w 1187"/>
              <a:gd name="T27" fmla="*/ 1121 h 1127"/>
              <a:gd name="T28" fmla="*/ 517 w 1187"/>
              <a:gd name="T29" fmla="*/ 1119 h 1127"/>
              <a:gd name="T30" fmla="*/ 499 w 1187"/>
              <a:gd name="T31" fmla="*/ 990 h 1127"/>
              <a:gd name="T32" fmla="*/ 552 w 1187"/>
              <a:gd name="T33" fmla="*/ 921 h 1127"/>
              <a:gd name="T34" fmla="*/ 604 w 1187"/>
              <a:gd name="T35" fmla="*/ 931 h 1127"/>
              <a:gd name="T36" fmla="*/ 598 w 1187"/>
              <a:gd name="T37" fmla="*/ 875 h 1127"/>
              <a:gd name="T38" fmla="*/ 680 w 1187"/>
              <a:gd name="T39" fmla="*/ 869 h 1127"/>
              <a:gd name="T40" fmla="*/ 711 w 1187"/>
              <a:gd name="T41" fmla="*/ 922 h 1127"/>
              <a:gd name="T42" fmla="*/ 781 w 1187"/>
              <a:gd name="T43" fmla="*/ 897 h 1127"/>
              <a:gd name="T44" fmla="*/ 841 w 1187"/>
              <a:gd name="T45" fmla="*/ 958 h 1127"/>
              <a:gd name="T46" fmla="*/ 874 w 1187"/>
              <a:gd name="T47" fmla="*/ 1065 h 1127"/>
              <a:gd name="T48" fmla="*/ 905 w 1187"/>
              <a:gd name="T49" fmla="*/ 1009 h 1127"/>
              <a:gd name="T50" fmla="*/ 856 w 1187"/>
              <a:gd name="T51" fmla="*/ 874 h 1127"/>
              <a:gd name="T52" fmla="*/ 894 w 1187"/>
              <a:gd name="T53" fmla="*/ 815 h 1127"/>
              <a:gd name="T54" fmla="*/ 917 w 1187"/>
              <a:gd name="T55" fmla="*/ 786 h 1127"/>
              <a:gd name="T56" fmla="*/ 946 w 1187"/>
              <a:gd name="T57" fmla="*/ 742 h 1127"/>
              <a:gd name="T58" fmla="*/ 972 w 1187"/>
              <a:gd name="T59" fmla="*/ 700 h 1127"/>
              <a:gd name="T60" fmla="*/ 987 w 1187"/>
              <a:gd name="T61" fmla="*/ 614 h 1127"/>
              <a:gd name="T62" fmla="*/ 982 w 1187"/>
              <a:gd name="T63" fmla="*/ 562 h 1127"/>
              <a:gd name="T64" fmla="*/ 1005 w 1187"/>
              <a:gd name="T65" fmla="*/ 524 h 1127"/>
              <a:gd name="T66" fmla="*/ 1070 w 1187"/>
              <a:gd name="T67" fmla="*/ 444 h 1127"/>
              <a:gd name="T68" fmla="*/ 1153 w 1187"/>
              <a:gd name="T69" fmla="*/ 334 h 1127"/>
              <a:gd name="T70" fmla="*/ 1183 w 1187"/>
              <a:gd name="T71" fmla="*/ 273 h 1127"/>
              <a:gd name="T72" fmla="*/ 1088 w 1187"/>
              <a:gd name="T73" fmla="*/ 262 h 1127"/>
              <a:gd name="T74" fmla="*/ 916 w 1187"/>
              <a:gd name="T75" fmla="*/ 201 h 1127"/>
              <a:gd name="T76" fmla="*/ 711 w 1187"/>
              <a:gd name="T77" fmla="*/ 210 h 1127"/>
              <a:gd name="T78" fmla="*/ 619 w 1187"/>
              <a:gd name="T79" fmla="*/ 244 h 1127"/>
              <a:gd name="T80" fmla="*/ 597 w 1187"/>
              <a:gd name="T81" fmla="*/ 268 h 1127"/>
              <a:gd name="T82" fmla="*/ 604 w 1187"/>
              <a:gd name="T83" fmla="*/ 233 h 1127"/>
              <a:gd name="T84" fmla="*/ 584 w 1187"/>
              <a:gd name="T85" fmla="*/ 210 h 1127"/>
              <a:gd name="T86" fmla="*/ 565 w 1187"/>
              <a:gd name="T87" fmla="*/ 190 h 1127"/>
              <a:gd name="T88" fmla="*/ 659 w 1187"/>
              <a:gd name="T89" fmla="*/ 39 h 1127"/>
              <a:gd name="T90" fmla="*/ 684 w 1187"/>
              <a:gd name="T91" fmla="*/ 11 h 1127"/>
              <a:gd name="T92" fmla="*/ 680 w 1187"/>
              <a:gd name="T93" fmla="*/ 0 h 1127"/>
              <a:gd name="T94" fmla="*/ 620 w 1187"/>
              <a:gd name="T95" fmla="*/ 94 h 1127"/>
              <a:gd name="T96" fmla="*/ 551 w 1187"/>
              <a:gd name="T97" fmla="*/ 193 h 1127"/>
              <a:gd name="T98" fmla="*/ 511 w 1187"/>
              <a:gd name="T99" fmla="*/ 171 h 1127"/>
              <a:gd name="T100" fmla="*/ 403 w 1187"/>
              <a:gd name="T101" fmla="*/ 69 h 1127"/>
              <a:gd name="T102" fmla="*/ 362 w 1187"/>
              <a:gd name="T103" fmla="*/ 33 h 1127"/>
              <a:gd name="T104" fmla="*/ 375 w 1187"/>
              <a:gd name="T105" fmla="*/ 54 h 1127"/>
              <a:gd name="T106" fmla="*/ 394 w 1187"/>
              <a:gd name="T107" fmla="*/ 68 h 1127"/>
              <a:gd name="T108" fmla="*/ 511 w 1187"/>
              <a:gd name="T109" fmla="*/ 176 h 1127"/>
              <a:gd name="T110" fmla="*/ 514 w 1187"/>
              <a:gd name="T111" fmla="*/ 213 h 1127"/>
              <a:gd name="T112" fmla="*/ 520 w 1187"/>
              <a:gd name="T113" fmla="*/ 257 h 1127"/>
              <a:gd name="T114" fmla="*/ 505 w 1187"/>
              <a:gd name="T115" fmla="*/ 233 h 1127"/>
              <a:gd name="T116" fmla="*/ 510 w 1187"/>
              <a:gd name="T117" fmla="*/ 196 h 1127"/>
              <a:gd name="T118" fmla="*/ 504 w 1187"/>
              <a:gd name="T119" fmla="*/ 205 h 1127"/>
              <a:gd name="T120" fmla="*/ 496 w 1187"/>
              <a:gd name="T121" fmla="*/ 237 h 1127"/>
              <a:gd name="T122" fmla="*/ 507 w 1187"/>
              <a:gd name="T123" fmla="*/ 283 h 1127"/>
              <a:gd name="T124" fmla="*/ 592 w 1187"/>
              <a:gd name="T125" fmla="*/ 259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7" h="1127">
                <a:moveTo>
                  <a:pt x="507" y="283"/>
                </a:moveTo>
                <a:lnTo>
                  <a:pt x="507" y="283"/>
                </a:lnTo>
                <a:lnTo>
                  <a:pt x="506" y="280"/>
                </a:lnTo>
                <a:lnTo>
                  <a:pt x="504" y="277"/>
                </a:lnTo>
                <a:lnTo>
                  <a:pt x="499" y="273"/>
                </a:lnTo>
                <a:lnTo>
                  <a:pt x="492" y="268"/>
                </a:lnTo>
                <a:lnTo>
                  <a:pt x="483" y="263"/>
                </a:lnTo>
                <a:lnTo>
                  <a:pt x="469" y="258"/>
                </a:lnTo>
                <a:lnTo>
                  <a:pt x="453" y="252"/>
                </a:lnTo>
                <a:lnTo>
                  <a:pt x="453" y="252"/>
                </a:lnTo>
                <a:lnTo>
                  <a:pt x="428" y="247"/>
                </a:lnTo>
                <a:lnTo>
                  <a:pt x="406" y="243"/>
                </a:lnTo>
                <a:lnTo>
                  <a:pt x="384" y="242"/>
                </a:lnTo>
                <a:lnTo>
                  <a:pt x="366" y="243"/>
                </a:lnTo>
                <a:lnTo>
                  <a:pt x="348" y="247"/>
                </a:lnTo>
                <a:lnTo>
                  <a:pt x="331" y="252"/>
                </a:lnTo>
                <a:lnTo>
                  <a:pt x="314" y="258"/>
                </a:lnTo>
                <a:lnTo>
                  <a:pt x="296" y="267"/>
                </a:lnTo>
                <a:lnTo>
                  <a:pt x="296" y="267"/>
                </a:lnTo>
                <a:lnTo>
                  <a:pt x="275" y="278"/>
                </a:lnTo>
                <a:lnTo>
                  <a:pt x="250" y="291"/>
                </a:lnTo>
                <a:lnTo>
                  <a:pt x="195" y="326"/>
                </a:lnTo>
                <a:lnTo>
                  <a:pt x="137" y="365"/>
                </a:lnTo>
                <a:lnTo>
                  <a:pt x="87" y="402"/>
                </a:lnTo>
                <a:lnTo>
                  <a:pt x="87" y="402"/>
                </a:lnTo>
                <a:lnTo>
                  <a:pt x="65" y="417"/>
                </a:lnTo>
                <a:lnTo>
                  <a:pt x="44" y="428"/>
                </a:lnTo>
                <a:lnTo>
                  <a:pt x="12" y="447"/>
                </a:lnTo>
                <a:lnTo>
                  <a:pt x="7" y="450"/>
                </a:lnTo>
                <a:lnTo>
                  <a:pt x="2" y="453"/>
                </a:lnTo>
                <a:lnTo>
                  <a:pt x="0" y="457"/>
                </a:lnTo>
                <a:lnTo>
                  <a:pt x="0" y="460"/>
                </a:lnTo>
                <a:lnTo>
                  <a:pt x="1" y="463"/>
                </a:lnTo>
                <a:lnTo>
                  <a:pt x="5" y="466"/>
                </a:lnTo>
                <a:lnTo>
                  <a:pt x="11" y="470"/>
                </a:lnTo>
                <a:lnTo>
                  <a:pt x="19" y="474"/>
                </a:lnTo>
                <a:lnTo>
                  <a:pt x="19" y="474"/>
                </a:lnTo>
                <a:lnTo>
                  <a:pt x="37" y="483"/>
                </a:lnTo>
                <a:lnTo>
                  <a:pt x="53" y="490"/>
                </a:lnTo>
                <a:lnTo>
                  <a:pt x="67" y="498"/>
                </a:lnTo>
                <a:lnTo>
                  <a:pt x="82" y="507"/>
                </a:lnTo>
                <a:lnTo>
                  <a:pt x="96" y="519"/>
                </a:lnTo>
                <a:lnTo>
                  <a:pt x="113" y="532"/>
                </a:lnTo>
                <a:lnTo>
                  <a:pt x="155" y="570"/>
                </a:lnTo>
                <a:lnTo>
                  <a:pt x="155" y="570"/>
                </a:lnTo>
                <a:lnTo>
                  <a:pt x="193" y="606"/>
                </a:lnTo>
                <a:lnTo>
                  <a:pt x="213" y="627"/>
                </a:lnTo>
                <a:lnTo>
                  <a:pt x="226" y="639"/>
                </a:lnTo>
                <a:lnTo>
                  <a:pt x="233" y="645"/>
                </a:lnTo>
                <a:lnTo>
                  <a:pt x="242" y="651"/>
                </a:lnTo>
                <a:lnTo>
                  <a:pt x="242" y="651"/>
                </a:lnTo>
                <a:lnTo>
                  <a:pt x="253" y="659"/>
                </a:lnTo>
                <a:lnTo>
                  <a:pt x="262" y="663"/>
                </a:lnTo>
                <a:lnTo>
                  <a:pt x="270" y="666"/>
                </a:lnTo>
                <a:lnTo>
                  <a:pt x="276" y="669"/>
                </a:lnTo>
                <a:lnTo>
                  <a:pt x="286" y="670"/>
                </a:lnTo>
                <a:lnTo>
                  <a:pt x="290" y="671"/>
                </a:lnTo>
                <a:lnTo>
                  <a:pt x="290" y="671"/>
                </a:lnTo>
                <a:lnTo>
                  <a:pt x="289" y="692"/>
                </a:lnTo>
                <a:lnTo>
                  <a:pt x="289" y="711"/>
                </a:lnTo>
                <a:lnTo>
                  <a:pt x="289" y="720"/>
                </a:lnTo>
                <a:lnTo>
                  <a:pt x="291" y="726"/>
                </a:lnTo>
                <a:lnTo>
                  <a:pt x="291" y="726"/>
                </a:lnTo>
                <a:lnTo>
                  <a:pt x="296" y="741"/>
                </a:lnTo>
                <a:lnTo>
                  <a:pt x="304" y="758"/>
                </a:lnTo>
                <a:lnTo>
                  <a:pt x="310" y="774"/>
                </a:lnTo>
                <a:lnTo>
                  <a:pt x="311" y="782"/>
                </a:lnTo>
                <a:lnTo>
                  <a:pt x="311" y="787"/>
                </a:lnTo>
                <a:lnTo>
                  <a:pt x="311" y="787"/>
                </a:lnTo>
                <a:lnTo>
                  <a:pt x="311" y="795"/>
                </a:lnTo>
                <a:lnTo>
                  <a:pt x="312" y="802"/>
                </a:lnTo>
                <a:lnTo>
                  <a:pt x="317" y="805"/>
                </a:lnTo>
                <a:lnTo>
                  <a:pt x="324" y="809"/>
                </a:lnTo>
                <a:lnTo>
                  <a:pt x="324" y="809"/>
                </a:lnTo>
                <a:lnTo>
                  <a:pt x="329" y="813"/>
                </a:lnTo>
                <a:lnTo>
                  <a:pt x="332" y="815"/>
                </a:lnTo>
                <a:lnTo>
                  <a:pt x="335" y="818"/>
                </a:lnTo>
                <a:lnTo>
                  <a:pt x="335" y="824"/>
                </a:lnTo>
                <a:lnTo>
                  <a:pt x="335" y="824"/>
                </a:lnTo>
                <a:lnTo>
                  <a:pt x="334" y="828"/>
                </a:lnTo>
                <a:lnTo>
                  <a:pt x="332" y="831"/>
                </a:lnTo>
                <a:lnTo>
                  <a:pt x="330" y="835"/>
                </a:lnTo>
                <a:lnTo>
                  <a:pt x="329" y="839"/>
                </a:lnTo>
                <a:lnTo>
                  <a:pt x="329" y="843"/>
                </a:lnTo>
                <a:lnTo>
                  <a:pt x="331" y="846"/>
                </a:lnTo>
                <a:lnTo>
                  <a:pt x="336" y="850"/>
                </a:lnTo>
                <a:lnTo>
                  <a:pt x="344" y="853"/>
                </a:lnTo>
                <a:lnTo>
                  <a:pt x="344" y="853"/>
                </a:lnTo>
                <a:lnTo>
                  <a:pt x="361" y="856"/>
                </a:lnTo>
                <a:lnTo>
                  <a:pt x="372" y="858"/>
                </a:lnTo>
                <a:lnTo>
                  <a:pt x="378" y="859"/>
                </a:lnTo>
                <a:lnTo>
                  <a:pt x="382" y="860"/>
                </a:lnTo>
                <a:lnTo>
                  <a:pt x="382" y="860"/>
                </a:lnTo>
                <a:lnTo>
                  <a:pt x="384" y="862"/>
                </a:lnTo>
                <a:lnTo>
                  <a:pt x="388" y="867"/>
                </a:lnTo>
                <a:lnTo>
                  <a:pt x="391" y="875"/>
                </a:lnTo>
                <a:lnTo>
                  <a:pt x="392" y="879"/>
                </a:lnTo>
                <a:lnTo>
                  <a:pt x="391" y="884"/>
                </a:lnTo>
                <a:lnTo>
                  <a:pt x="391" y="884"/>
                </a:lnTo>
                <a:lnTo>
                  <a:pt x="391" y="887"/>
                </a:lnTo>
                <a:lnTo>
                  <a:pt x="393" y="891"/>
                </a:lnTo>
                <a:lnTo>
                  <a:pt x="396" y="892"/>
                </a:lnTo>
                <a:lnTo>
                  <a:pt x="401" y="895"/>
                </a:lnTo>
                <a:lnTo>
                  <a:pt x="412" y="896"/>
                </a:lnTo>
                <a:lnTo>
                  <a:pt x="427" y="898"/>
                </a:lnTo>
                <a:lnTo>
                  <a:pt x="427" y="898"/>
                </a:lnTo>
                <a:lnTo>
                  <a:pt x="433" y="898"/>
                </a:lnTo>
                <a:lnTo>
                  <a:pt x="438" y="898"/>
                </a:lnTo>
                <a:lnTo>
                  <a:pt x="447" y="895"/>
                </a:lnTo>
                <a:lnTo>
                  <a:pt x="450" y="895"/>
                </a:lnTo>
                <a:lnTo>
                  <a:pt x="453" y="896"/>
                </a:lnTo>
                <a:lnTo>
                  <a:pt x="454" y="901"/>
                </a:lnTo>
                <a:lnTo>
                  <a:pt x="456" y="908"/>
                </a:lnTo>
                <a:lnTo>
                  <a:pt x="456" y="908"/>
                </a:lnTo>
                <a:lnTo>
                  <a:pt x="458" y="922"/>
                </a:lnTo>
                <a:lnTo>
                  <a:pt x="459" y="939"/>
                </a:lnTo>
                <a:lnTo>
                  <a:pt x="461" y="985"/>
                </a:lnTo>
                <a:lnTo>
                  <a:pt x="464" y="1033"/>
                </a:lnTo>
                <a:lnTo>
                  <a:pt x="466" y="1054"/>
                </a:lnTo>
                <a:lnTo>
                  <a:pt x="469" y="1071"/>
                </a:lnTo>
                <a:lnTo>
                  <a:pt x="469" y="1071"/>
                </a:lnTo>
                <a:lnTo>
                  <a:pt x="474" y="1096"/>
                </a:lnTo>
                <a:lnTo>
                  <a:pt x="478" y="1105"/>
                </a:lnTo>
                <a:lnTo>
                  <a:pt x="480" y="1111"/>
                </a:lnTo>
                <a:lnTo>
                  <a:pt x="485" y="1116"/>
                </a:lnTo>
                <a:lnTo>
                  <a:pt x="490" y="1121"/>
                </a:lnTo>
                <a:lnTo>
                  <a:pt x="496" y="1123"/>
                </a:lnTo>
                <a:lnTo>
                  <a:pt x="504" y="1126"/>
                </a:lnTo>
                <a:lnTo>
                  <a:pt x="504" y="1126"/>
                </a:lnTo>
                <a:lnTo>
                  <a:pt x="507" y="1127"/>
                </a:lnTo>
                <a:lnTo>
                  <a:pt x="511" y="1127"/>
                </a:lnTo>
                <a:lnTo>
                  <a:pt x="514" y="1126"/>
                </a:lnTo>
                <a:lnTo>
                  <a:pt x="515" y="1124"/>
                </a:lnTo>
                <a:lnTo>
                  <a:pt x="516" y="1122"/>
                </a:lnTo>
                <a:lnTo>
                  <a:pt x="517" y="1119"/>
                </a:lnTo>
                <a:lnTo>
                  <a:pt x="517" y="1112"/>
                </a:lnTo>
                <a:lnTo>
                  <a:pt x="516" y="1102"/>
                </a:lnTo>
                <a:lnTo>
                  <a:pt x="514" y="1090"/>
                </a:lnTo>
                <a:lnTo>
                  <a:pt x="507" y="1062"/>
                </a:lnTo>
                <a:lnTo>
                  <a:pt x="507" y="1062"/>
                </a:lnTo>
                <a:lnTo>
                  <a:pt x="501" y="1033"/>
                </a:lnTo>
                <a:lnTo>
                  <a:pt x="500" y="1018"/>
                </a:lnTo>
                <a:lnTo>
                  <a:pt x="499" y="1004"/>
                </a:lnTo>
                <a:lnTo>
                  <a:pt x="499" y="990"/>
                </a:lnTo>
                <a:lnTo>
                  <a:pt x="501" y="978"/>
                </a:lnTo>
                <a:lnTo>
                  <a:pt x="505" y="966"/>
                </a:lnTo>
                <a:lnTo>
                  <a:pt x="510" y="956"/>
                </a:lnTo>
                <a:lnTo>
                  <a:pt x="510" y="956"/>
                </a:lnTo>
                <a:lnTo>
                  <a:pt x="517" y="947"/>
                </a:lnTo>
                <a:lnTo>
                  <a:pt x="526" y="938"/>
                </a:lnTo>
                <a:lnTo>
                  <a:pt x="535" y="931"/>
                </a:lnTo>
                <a:lnTo>
                  <a:pt x="543" y="926"/>
                </a:lnTo>
                <a:lnTo>
                  <a:pt x="552" y="921"/>
                </a:lnTo>
                <a:lnTo>
                  <a:pt x="560" y="918"/>
                </a:lnTo>
                <a:lnTo>
                  <a:pt x="568" y="918"/>
                </a:lnTo>
                <a:lnTo>
                  <a:pt x="574" y="920"/>
                </a:lnTo>
                <a:lnTo>
                  <a:pt x="574" y="920"/>
                </a:lnTo>
                <a:lnTo>
                  <a:pt x="586" y="926"/>
                </a:lnTo>
                <a:lnTo>
                  <a:pt x="596" y="930"/>
                </a:lnTo>
                <a:lnTo>
                  <a:pt x="602" y="931"/>
                </a:lnTo>
                <a:lnTo>
                  <a:pt x="603" y="931"/>
                </a:lnTo>
                <a:lnTo>
                  <a:pt x="604" y="931"/>
                </a:lnTo>
                <a:lnTo>
                  <a:pt x="604" y="931"/>
                </a:lnTo>
                <a:lnTo>
                  <a:pt x="607" y="908"/>
                </a:lnTo>
                <a:lnTo>
                  <a:pt x="609" y="894"/>
                </a:lnTo>
                <a:lnTo>
                  <a:pt x="609" y="886"/>
                </a:lnTo>
                <a:lnTo>
                  <a:pt x="608" y="880"/>
                </a:lnTo>
                <a:lnTo>
                  <a:pt x="608" y="880"/>
                </a:lnTo>
                <a:lnTo>
                  <a:pt x="607" y="877"/>
                </a:lnTo>
                <a:lnTo>
                  <a:pt x="604" y="875"/>
                </a:lnTo>
                <a:lnTo>
                  <a:pt x="598" y="875"/>
                </a:lnTo>
                <a:lnTo>
                  <a:pt x="597" y="875"/>
                </a:lnTo>
                <a:lnTo>
                  <a:pt x="597" y="872"/>
                </a:lnTo>
                <a:lnTo>
                  <a:pt x="605" y="862"/>
                </a:lnTo>
                <a:lnTo>
                  <a:pt x="605" y="862"/>
                </a:lnTo>
                <a:lnTo>
                  <a:pt x="625" y="843"/>
                </a:lnTo>
                <a:lnTo>
                  <a:pt x="630" y="838"/>
                </a:lnTo>
                <a:lnTo>
                  <a:pt x="675" y="862"/>
                </a:lnTo>
                <a:lnTo>
                  <a:pt x="675" y="862"/>
                </a:lnTo>
                <a:lnTo>
                  <a:pt x="680" y="869"/>
                </a:lnTo>
                <a:lnTo>
                  <a:pt x="691" y="885"/>
                </a:lnTo>
                <a:lnTo>
                  <a:pt x="691" y="885"/>
                </a:lnTo>
                <a:lnTo>
                  <a:pt x="694" y="890"/>
                </a:lnTo>
                <a:lnTo>
                  <a:pt x="695" y="896"/>
                </a:lnTo>
                <a:lnTo>
                  <a:pt x="697" y="908"/>
                </a:lnTo>
                <a:lnTo>
                  <a:pt x="699" y="913"/>
                </a:lnTo>
                <a:lnTo>
                  <a:pt x="701" y="918"/>
                </a:lnTo>
                <a:lnTo>
                  <a:pt x="705" y="921"/>
                </a:lnTo>
                <a:lnTo>
                  <a:pt x="711" y="922"/>
                </a:lnTo>
                <a:lnTo>
                  <a:pt x="711" y="922"/>
                </a:lnTo>
                <a:lnTo>
                  <a:pt x="717" y="921"/>
                </a:lnTo>
                <a:lnTo>
                  <a:pt x="726" y="918"/>
                </a:lnTo>
                <a:lnTo>
                  <a:pt x="745" y="910"/>
                </a:lnTo>
                <a:lnTo>
                  <a:pt x="762" y="902"/>
                </a:lnTo>
                <a:lnTo>
                  <a:pt x="769" y="898"/>
                </a:lnTo>
                <a:lnTo>
                  <a:pt x="774" y="897"/>
                </a:lnTo>
                <a:lnTo>
                  <a:pt x="774" y="897"/>
                </a:lnTo>
                <a:lnTo>
                  <a:pt x="781" y="897"/>
                </a:lnTo>
                <a:lnTo>
                  <a:pt x="788" y="898"/>
                </a:lnTo>
                <a:lnTo>
                  <a:pt x="797" y="901"/>
                </a:lnTo>
                <a:lnTo>
                  <a:pt x="805" y="906"/>
                </a:lnTo>
                <a:lnTo>
                  <a:pt x="815" y="913"/>
                </a:lnTo>
                <a:lnTo>
                  <a:pt x="825" y="923"/>
                </a:lnTo>
                <a:lnTo>
                  <a:pt x="829" y="931"/>
                </a:lnTo>
                <a:lnTo>
                  <a:pt x="834" y="938"/>
                </a:lnTo>
                <a:lnTo>
                  <a:pt x="838" y="948"/>
                </a:lnTo>
                <a:lnTo>
                  <a:pt x="841" y="958"/>
                </a:lnTo>
                <a:lnTo>
                  <a:pt x="841" y="958"/>
                </a:lnTo>
                <a:lnTo>
                  <a:pt x="846" y="979"/>
                </a:lnTo>
                <a:lnTo>
                  <a:pt x="851" y="999"/>
                </a:lnTo>
                <a:lnTo>
                  <a:pt x="859" y="1033"/>
                </a:lnTo>
                <a:lnTo>
                  <a:pt x="861" y="1046"/>
                </a:lnTo>
                <a:lnTo>
                  <a:pt x="865" y="1056"/>
                </a:lnTo>
                <a:lnTo>
                  <a:pt x="869" y="1062"/>
                </a:lnTo>
                <a:lnTo>
                  <a:pt x="871" y="1064"/>
                </a:lnTo>
                <a:lnTo>
                  <a:pt x="874" y="1065"/>
                </a:lnTo>
                <a:lnTo>
                  <a:pt x="874" y="1065"/>
                </a:lnTo>
                <a:lnTo>
                  <a:pt x="880" y="1064"/>
                </a:lnTo>
                <a:lnTo>
                  <a:pt x="886" y="1061"/>
                </a:lnTo>
                <a:lnTo>
                  <a:pt x="892" y="1057"/>
                </a:lnTo>
                <a:lnTo>
                  <a:pt x="898" y="1051"/>
                </a:lnTo>
                <a:lnTo>
                  <a:pt x="903" y="1042"/>
                </a:lnTo>
                <a:lnTo>
                  <a:pt x="906" y="1034"/>
                </a:lnTo>
                <a:lnTo>
                  <a:pt x="906" y="1021"/>
                </a:lnTo>
                <a:lnTo>
                  <a:pt x="905" y="1009"/>
                </a:lnTo>
                <a:lnTo>
                  <a:pt x="905" y="1009"/>
                </a:lnTo>
                <a:lnTo>
                  <a:pt x="900" y="994"/>
                </a:lnTo>
                <a:lnTo>
                  <a:pt x="894" y="978"/>
                </a:lnTo>
                <a:lnTo>
                  <a:pt x="879" y="946"/>
                </a:lnTo>
                <a:lnTo>
                  <a:pt x="865" y="913"/>
                </a:lnTo>
                <a:lnTo>
                  <a:pt x="860" y="898"/>
                </a:lnTo>
                <a:lnTo>
                  <a:pt x="856" y="886"/>
                </a:lnTo>
                <a:lnTo>
                  <a:pt x="856" y="886"/>
                </a:lnTo>
                <a:lnTo>
                  <a:pt x="856" y="874"/>
                </a:lnTo>
                <a:lnTo>
                  <a:pt x="858" y="862"/>
                </a:lnTo>
                <a:lnTo>
                  <a:pt x="860" y="850"/>
                </a:lnTo>
                <a:lnTo>
                  <a:pt x="865" y="839"/>
                </a:lnTo>
                <a:lnTo>
                  <a:pt x="871" y="830"/>
                </a:lnTo>
                <a:lnTo>
                  <a:pt x="877" y="823"/>
                </a:lnTo>
                <a:lnTo>
                  <a:pt x="885" y="818"/>
                </a:lnTo>
                <a:lnTo>
                  <a:pt x="890" y="815"/>
                </a:lnTo>
                <a:lnTo>
                  <a:pt x="894" y="815"/>
                </a:lnTo>
                <a:lnTo>
                  <a:pt x="894" y="815"/>
                </a:lnTo>
                <a:lnTo>
                  <a:pt x="907" y="815"/>
                </a:lnTo>
                <a:lnTo>
                  <a:pt x="911" y="815"/>
                </a:lnTo>
                <a:lnTo>
                  <a:pt x="915" y="814"/>
                </a:lnTo>
                <a:lnTo>
                  <a:pt x="917" y="813"/>
                </a:lnTo>
                <a:lnTo>
                  <a:pt x="918" y="810"/>
                </a:lnTo>
                <a:lnTo>
                  <a:pt x="920" y="799"/>
                </a:lnTo>
                <a:lnTo>
                  <a:pt x="920" y="799"/>
                </a:lnTo>
                <a:lnTo>
                  <a:pt x="918" y="792"/>
                </a:lnTo>
                <a:lnTo>
                  <a:pt x="917" y="786"/>
                </a:lnTo>
                <a:lnTo>
                  <a:pt x="913" y="776"/>
                </a:lnTo>
                <a:lnTo>
                  <a:pt x="913" y="771"/>
                </a:lnTo>
                <a:lnTo>
                  <a:pt x="913" y="767"/>
                </a:lnTo>
                <a:lnTo>
                  <a:pt x="916" y="762"/>
                </a:lnTo>
                <a:lnTo>
                  <a:pt x="921" y="758"/>
                </a:lnTo>
                <a:lnTo>
                  <a:pt x="921" y="758"/>
                </a:lnTo>
                <a:lnTo>
                  <a:pt x="932" y="750"/>
                </a:lnTo>
                <a:lnTo>
                  <a:pt x="936" y="748"/>
                </a:lnTo>
                <a:lnTo>
                  <a:pt x="946" y="742"/>
                </a:lnTo>
                <a:lnTo>
                  <a:pt x="946" y="742"/>
                </a:lnTo>
                <a:lnTo>
                  <a:pt x="958" y="733"/>
                </a:lnTo>
                <a:lnTo>
                  <a:pt x="966" y="727"/>
                </a:lnTo>
                <a:lnTo>
                  <a:pt x="967" y="723"/>
                </a:lnTo>
                <a:lnTo>
                  <a:pt x="968" y="720"/>
                </a:lnTo>
                <a:lnTo>
                  <a:pt x="969" y="711"/>
                </a:lnTo>
                <a:lnTo>
                  <a:pt x="969" y="711"/>
                </a:lnTo>
                <a:lnTo>
                  <a:pt x="969" y="705"/>
                </a:lnTo>
                <a:lnTo>
                  <a:pt x="972" y="700"/>
                </a:lnTo>
                <a:lnTo>
                  <a:pt x="974" y="696"/>
                </a:lnTo>
                <a:lnTo>
                  <a:pt x="979" y="689"/>
                </a:lnTo>
                <a:lnTo>
                  <a:pt x="979" y="689"/>
                </a:lnTo>
                <a:lnTo>
                  <a:pt x="982" y="682"/>
                </a:lnTo>
                <a:lnTo>
                  <a:pt x="983" y="674"/>
                </a:lnTo>
                <a:lnTo>
                  <a:pt x="987" y="651"/>
                </a:lnTo>
                <a:lnTo>
                  <a:pt x="988" y="629"/>
                </a:lnTo>
                <a:lnTo>
                  <a:pt x="987" y="614"/>
                </a:lnTo>
                <a:lnTo>
                  <a:pt x="987" y="614"/>
                </a:lnTo>
                <a:lnTo>
                  <a:pt x="987" y="610"/>
                </a:lnTo>
                <a:lnTo>
                  <a:pt x="988" y="608"/>
                </a:lnTo>
                <a:lnTo>
                  <a:pt x="992" y="603"/>
                </a:lnTo>
                <a:lnTo>
                  <a:pt x="993" y="601"/>
                </a:lnTo>
                <a:lnTo>
                  <a:pt x="994" y="596"/>
                </a:lnTo>
                <a:lnTo>
                  <a:pt x="993" y="591"/>
                </a:lnTo>
                <a:lnTo>
                  <a:pt x="990" y="582"/>
                </a:lnTo>
                <a:lnTo>
                  <a:pt x="990" y="582"/>
                </a:lnTo>
                <a:lnTo>
                  <a:pt x="982" y="562"/>
                </a:lnTo>
                <a:lnTo>
                  <a:pt x="972" y="545"/>
                </a:lnTo>
                <a:lnTo>
                  <a:pt x="961" y="527"/>
                </a:lnTo>
                <a:lnTo>
                  <a:pt x="961" y="527"/>
                </a:lnTo>
                <a:lnTo>
                  <a:pt x="964" y="529"/>
                </a:lnTo>
                <a:lnTo>
                  <a:pt x="969" y="530"/>
                </a:lnTo>
                <a:lnTo>
                  <a:pt x="975" y="530"/>
                </a:lnTo>
                <a:lnTo>
                  <a:pt x="984" y="530"/>
                </a:lnTo>
                <a:lnTo>
                  <a:pt x="994" y="527"/>
                </a:lnTo>
                <a:lnTo>
                  <a:pt x="1005" y="524"/>
                </a:lnTo>
                <a:lnTo>
                  <a:pt x="1018" y="516"/>
                </a:lnTo>
                <a:lnTo>
                  <a:pt x="1018" y="516"/>
                </a:lnTo>
                <a:lnTo>
                  <a:pt x="1029" y="507"/>
                </a:lnTo>
                <a:lnTo>
                  <a:pt x="1039" y="499"/>
                </a:lnTo>
                <a:lnTo>
                  <a:pt x="1046" y="490"/>
                </a:lnTo>
                <a:lnTo>
                  <a:pt x="1051" y="481"/>
                </a:lnTo>
                <a:lnTo>
                  <a:pt x="1061" y="464"/>
                </a:lnTo>
                <a:lnTo>
                  <a:pt x="1070" y="444"/>
                </a:lnTo>
                <a:lnTo>
                  <a:pt x="1070" y="444"/>
                </a:lnTo>
                <a:lnTo>
                  <a:pt x="1096" y="394"/>
                </a:lnTo>
                <a:lnTo>
                  <a:pt x="1110" y="371"/>
                </a:lnTo>
                <a:lnTo>
                  <a:pt x="1116" y="362"/>
                </a:lnTo>
                <a:lnTo>
                  <a:pt x="1121" y="356"/>
                </a:lnTo>
                <a:lnTo>
                  <a:pt x="1121" y="356"/>
                </a:lnTo>
                <a:lnTo>
                  <a:pt x="1126" y="352"/>
                </a:lnTo>
                <a:lnTo>
                  <a:pt x="1132" y="347"/>
                </a:lnTo>
                <a:lnTo>
                  <a:pt x="1146" y="339"/>
                </a:lnTo>
                <a:lnTo>
                  <a:pt x="1153" y="334"/>
                </a:lnTo>
                <a:lnTo>
                  <a:pt x="1160" y="326"/>
                </a:lnTo>
                <a:lnTo>
                  <a:pt x="1168" y="319"/>
                </a:lnTo>
                <a:lnTo>
                  <a:pt x="1174" y="308"/>
                </a:lnTo>
                <a:lnTo>
                  <a:pt x="1174" y="308"/>
                </a:lnTo>
                <a:lnTo>
                  <a:pt x="1183" y="290"/>
                </a:lnTo>
                <a:lnTo>
                  <a:pt x="1185" y="284"/>
                </a:lnTo>
                <a:lnTo>
                  <a:pt x="1187" y="279"/>
                </a:lnTo>
                <a:lnTo>
                  <a:pt x="1185" y="275"/>
                </a:lnTo>
                <a:lnTo>
                  <a:pt x="1183" y="273"/>
                </a:lnTo>
                <a:lnTo>
                  <a:pt x="1179" y="270"/>
                </a:lnTo>
                <a:lnTo>
                  <a:pt x="1173" y="268"/>
                </a:lnTo>
                <a:lnTo>
                  <a:pt x="1173" y="268"/>
                </a:lnTo>
                <a:lnTo>
                  <a:pt x="1165" y="267"/>
                </a:lnTo>
                <a:lnTo>
                  <a:pt x="1155" y="267"/>
                </a:lnTo>
                <a:lnTo>
                  <a:pt x="1132" y="267"/>
                </a:lnTo>
                <a:lnTo>
                  <a:pt x="1118" y="267"/>
                </a:lnTo>
                <a:lnTo>
                  <a:pt x="1103" y="265"/>
                </a:lnTo>
                <a:lnTo>
                  <a:pt x="1088" y="262"/>
                </a:lnTo>
                <a:lnTo>
                  <a:pt x="1074" y="257"/>
                </a:lnTo>
                <a:lnTo>
                  <a:pt x="1074" y="257"/>
                </a:lnTo>
                <a:lnTo>
                  <a:pt x="1041" y="241"/>
                </a:lnTo>
                <a:lnTo>
                  <a:pt x="1004" y="226"/>
                </a:lnTo>
                <a:lnTo>
                  <a:pt x="984" y="218"/>
                </a:lnTo>
                <a:lnTo>
                  <a:pt x="962" y="211"/>
                </a:lnTo>
                <a:lnTo>
                  <a:pt x="939" y="206"/>
                </a:lnTo>
                <a:lnTo>
                  <a:pt x="916" y="201"/>
                </a:lnTo>
                <a:lnTo>
                  <a:pt x="916" y="201"/>
                </a:lnTo>
                <a:lnTo>
                  <a:pt x="892" y="197"/>
                </a:lnTo>
                <a:lnTo>
                  <a:pt x="874" y="196"/>
                </a:lnTo>
                <a:lnTo>
                  <a:pt x="856" y="196"/>
                </a:lnTo>
                <a:lnTo>
                  <a:pt x="841" y="196"/>
                </a:lnTo>
                <a:lnTo>
                  <a:pt x="813" y="200"/>
                </a:lnTo>
                <a:lnTo>
                  <a:pt x="782" y="202"/>
                </a:lnTo>
                <a:lnTo>
                  <a:pt x="782" y="202"/>
                </a:lnTo>
                <a:lnTo>
                  <a:pt x="746" y="205"/>
                </a:lnTo>
                <a:lnTo>
                  <a:pt x="711" y="210"/>
                </a:lnTo>
                <a:lnTo>
                  <a:pt x="696" y="212"/>
                </a:lnTo>
                <a:lnTo>
                  <a:pt x="682" y="214"/>
                </a:lnTo>
                <a:lnTo>
                  <a:pt x="671" y="218"/>
                </a:lnTo>
                <a:lnTo>
                  <a:pt x="663" y="222"/>
                </a:lnTo>
                <a:lnTo>
                  <a:pt x="663" y="222"/>
                </a:lnTo>
                <a:lnTo>
                  <a:pt x="649" y="229"/>
                </a:lnTo>
                <a:lnTo>
                  <a:pt x="635" y="234"/>
                </a:lnTo>
                <a:lnTo>
                  <a:pt x="624" y="241"/>
                </a:lnTo>
                <a:lnTo>
                  <a:pt x="619" y="244"/>
                </a:lnTo>
                <a:lnTo>
                  <a:pt x="615" y="249"/>
                </a:lnTo>
                <a:lnTo>
                  <a:pt x="615" y="249"/>
                </a:lnTo>
                <a:lnTo>
                  <a:pt x="608" y="259"/>
                </a:lnTo>
                <a:lnTo>
                  <a:pt x="604" y="267"/>
                </a:lnTo>
                <a:lnTo>
                  <a:pt x="602" y="272"/>
                </a:lnTo>
                <a:lnTo>
                  <a:pt x="602" y="272"/>
                </a:lnTo>
                <a:lnTo>
                  <a:pt x="599" y="272"/>
                </a:lnTo>
                <a:lnTo>
                  <a:pt x="598" y="269"/>
                </a:lnTo>
                <a:lnTo>
                  <a:pt x="597" y="268"/>
                </a:lnTo>
                <a:lnTo>
                  <a:pt x="597" y="268"/>
                </a:lnTo>
                <a:lnTo>
                  <a:pt x="598" y="257"/>
                </a:lnTo>
                <a:lnTo>
                  <a:pt x="599" y="250"/>
                </a:lnTo>
                <a:lnTo>
                  <a:pt x="602" y="244"/>
                </a:lnTo>
                <a:lnTo>
                  <a:pt x="602" y="244"/>
                </a:lnTo>
                <a:lnTo>
                  <a:pt x="605" y="236"/>
                </a:lnTo>
                <a:lnTo>
                  <a:pt x="607" y="233"/>
                </a:lnTo>
                <a:lnTo>
                  <a:pt x="604" y="233"/>
                </a:lnTo>
                <a:lnTo>
                  <a:pt x="604" y="233"/>
                </a:lnTo>
                <a:lnTo>
                  <a:pt x="597" y="232"/>
                </a:lnTo>
                <a:lnTo>
                  <a:pt x="592" y="232"/>
                </a:lnTo>
                <a:lnTo>
                  <a:pt x="588" y="229"/>
                </a:lnTo>
                <a:lnTo>
                  <a:pt x="588" y="229"/>
                </a:lnTo>
                <a:lnTo>
                  <a:pt x="589" y="228"/>
                </a:lnTo>
                <a:lnTo>
                  <a:pt x="591" y="224"/>
                </a:lnTo>
                <a:lnTo>
                  <a:pt x="589" y="217"/>
                </a:lnTo>
                <a:lnTo>
                  <a:pt x="587" y="213"/>
                </a:lnTo>
                <a:lnTo>
                  <a:pt x="584" y="210"/>
                </a:lnTo>
                <a:lnTo>
                  <a:pt x="584" y="210"/>
                </a:lnTo>
                <a:lnTo>
                  <a:pt x="581" y="206"/>
                </a:lnTo>
                <a:lnTo>
                  <a:pt x="577" y="203"/>
                </a:lnTo>
                <a:lnTo>
                  <a:pt x="571" y="201"/>
                </a:lnTo>
                <a:lnTo>
                  <a:pt x="566" y="201"/>
                </a:lnTo>
                <a:lnTo>
                  <a:pt x="565" y="201"/>
                </a:lnTo>
                <a:lnTo>
                  <a:pt x="561" y="200"/>
                </a:lnTo>
                <a:lnTo>
                  <a:pt x="561" y="200"/>
                </a:lnTo>
                <a:lnTo>
                  <a:pt x="565" y="190"/>
                </a:lnTo>
                <a:lnTo>
                  <a:pt x="567" y="181"/>
                </a:lnTo>
                <a:lnTo>
                  <a:pt x="572" y="172"/>
                </a:lnTo>
                <a:lnTo>
                  <a:pt x="572" y="172"/>
                </a:lnTo>
                <a:lnTo>
                  <a:pt x="598" y="133"/>
                </a:lnTo>
                <a:lnTo>
                  <a:pt x="625" y="94"/>
                </a:lnTo>
                <a:lnTo>
                  <a:pt x="625" y="94"/>
                </a:lnTo>
                <a:lnTo>
                  <a:pt x="634" y="82"/>
                </a:lnTo>
                <a:lnTo>
                  <a:pt x="645" y="63"/>
                </a:lnTo>
                <a:lnTo>
                  <a:pt x="659" y="39"/>
                </a:lnTo>
                <a:lnTo>
                  <a:pt x="659" y="39"/>
                </a:lnTo>
                <a:lnTo>
                  <a:pt x="665" y="32"/>
                </a:lnTo>
                <a:lnTo>
                  <a:pt x="670" y="26"/>
                </a:lnTo>
                <a:lnTo>
                  <a:pt x="673" y="21"/>
                </a:lnTo>
                <a:lnTo>
                  <a:pt x="673" y="21"/>
                </a:lnTo>
                <a:lnTo>
                  <a:pt x="675" y="16"/>
                </a:lnTo>
                <a:lnTo>
                  <a:pt x="679" y="12"/>
                </a:lnTo>
                <a:lnTo>
                  <a:pt x="679" y="12"/>
                </a:lnTo>
                <a:lnTo>
                  <a:pt x="684" y="11"/>
                </a:lnTo>
                <a:lnTo>
                  <a:pt x="689" y="10"/>
                </a:lnTo>
                <a:lnTo>
                  <a:pt x="691" y="8"/>
                </a:lnTo>
                <a:lnTo>
                  <a:pt x="692" y="6"/>
                </a:lnTo>
                <a:lnTo>
                  <a:pt x="692" y="5"/>
                </a:lnTo>
                <a:lnTo>
                  <a:pt x="690" y="2"/>
                </a:lnTo>
                <a:lnTo>
                  <a:pt x="690" y="2"/>
                </a:lnTo>
                <a:lnTo>
                  <a:pt x="686" y="0"/>
                </a:lnTo>
                <a:lnTo>
                  <a:pt x="682" y="0"/>
                </a:lnTo>
                <a:lnTo>
                  <a:pt x="680" y="0"/>
                </a:lnTo>
                <a:lnTo>
                  <a:pt x="677" y="1"/>
                </a:lnTo>
                <a:lnTo>
                  <a:pt x="674" y="3"/>
                </a:lnTo>
                <a:lnTo>
                  <a:pt x="671" y="7"/>
                </a:lnTo>
                <a:lnTo>
                  <a:pt x="671" y="7"/>
                </a:lnTo>
                <a:lnTo>
                  <a:pt x="668" y="18"/>
                </a:lnTo>
                <a:lnTo>
                  <a:pt x="663" y="30"/>
                </a:lnTo>
                <a:lnTo>
                  <a:pt x="663" y="30"/>
                </a:lnTo>
                <a:lnTo>
                  <a:pt x="654" y="42"/>
                </a:lnTo>
                <a:lnTo>
                  <a:pt x="620" y="94"/>
                </a:lnTo>
                <a:lnTo>
                  <a:pt x="620" y="94"/>
                </a:lnTo>
                <a:lnTo>
                  <a:pt x="594" y="130"/>
                </a:lnTo>
                <a:lnTo>
                  <a:pt x="569" y="165"/>
                </a:lnTo>
                <a:lnTo>
                  <a:pt x="569" y="165"/>
                </a:lnTo>
                <a:lnTo>
                  <a:pt x="558" y="193"/>
                </a:lnTo>
                <a:lnTo>
                  <a:pt x="558" y="193"/>
                </a:lnTo>
                <a:lnTo>
                  <a:pt x="556" y="195"/>
                </a:lnTo>
                <a:lnTo>
                  <a:pt x="551" y="193"/>
                </a:lnTo>
                <a:lnTo>
                  <a:pt x="551" y="193"/>
                </a:lnTo>
                <a:lnTo>
                  <a:pt x="546" y="192"/>
                </a:lnTo>
                <a:lnTo>
                  <a:pt x="541" y="192"/>
                </a:lnTo>
                <a:lnTo>
                  <a:pt x="533" y="193"/>
                </a:lnTo>
                <a:lnTo>
                  <a:pt x="533" y="193"/>
                </a:lnTo>
                <a:lnTo>
                  <a:pt x="530" y="191"/>
                </a:lnTo>
                <a:lnTo>
                  <a:pt x="525" y="187"/>
                </a:lnTo>
                <a:lnTo>
                  <a:pt x="521" y="181"/>
                </a:lnTo>
                <a:lnTo>
                  <a:pt x="521" y="181"/>
                </a:lnTo>
                <a:lnTo>
                  <a:pt x="511" y="171"/>
                </a:lnTo>
                <a:lnTo>
                  <a:pt x="496" y="156"/>
                </a:lnTo>
                <a:lnTo>
                  <a:pt x="471" y="134"/>
                </a:lnTo>
                <a:lnTo>
                  <a:pt x="471" y="134"/>
                </a:lnTo>
                <a:lnTo>
                  <a:pt x="449" y="115"/>
                </a:lnTo>
                <a:lnTo>
                  <a:pt x="435" y="103"/>
                </a:lnTo>
                <a:lnTo>
                  <a:pt x="425" y="93"/>
                </a:lnTo>
                <a:lnTo>
                  <a:pt x="425" y="93"/>
                </a:lnTo>
                <a:lnTo>
                  <a:pt x="416" y="82"/>
                </a:lnTo>
                <a:lnTo>
                  <a:pt x="403" y="69"/>
                </a:lnTo>
                <a:lnTo>
                  <a:pt x="386" y="52"/>
                </a:lnTo>
                <a:lnTo>
                  <a:pt x="386" y="52"/>
                </a:lnTo>
                <a:lnTo>
                  <a:pt x="383" y="47"/>
                </a:lnTo>
                <a:lnTo>
                  <a:pt x="381" y="43"/>
                </a:lnTo>
                <a:lnTo>
                  <a:pt x="377" y="39"/>
                </a:lnTo>
                <a:lnTo>
                  <a:pt x="377" y="39"/>
                </a:lnTo>
                <a:lnTo>
                  <a:pt x="372" y="36"/>
                </a:lnTo>
                <a:lnTo>
                  <a:pt x="367" y="33"/>
                </a:lnTo>
                <a:lnTo>
                  <a:pt x="362" y="33"/>
                </a:lnTo>
                <a:lnTo>
                  <a:pt x="360" y="34"/>
                </a:lnTo>
                <a:lnTo>
                  <a:pt x="360" y="34"/>
                </a:lnTo>
                <a:lnTo>
                  <a:pt x="357" y="38"/>
                </a:lnTo>
                <a:lnTo>
                  <a:pt x="357" y="41"/>
                </a:lnTo>
                <a:lnTo>
                  <a:pt x="358" y="43"/>
                </a:lnTo>
                <a:lnTo>
                  <a:pt x="358" y="43"/>
                </a:lnTo>
                <a:lnTo>
                  <a:pt x="362" y="47"/>
                </a:lnTo>
                <a:lnTo>
                  <a:pt x="367" y="51"/>
                </a:lnTo>
                <a:lnTo>
                  <a:pt x="375" y="54"/>
                </a:lnTo>
                <a:lnTo>
                  <a:pt x="375" y="54"/>
                </a:lnTo>
                <a:lnTo>
                  <a:pt x="378" y="56"/>
                </a:lnTo>
                <a:lnTo>
                  <a:pt x="383" y="59"/>
                </a:lnTo>
                <a:lnTo>
                  <a:pt x="383" y="59"/>
                </a:lnTo>
                <a:lnTo>
                  <a:pt x="388" y="63"/>
                </a:lnTo>
                <a:lnTo>
                  <a:pt x="391" y="66"/>
                </a:lnTo>
                <a:lnTo>
                  <a:pt x="391" y="66"/>
                </a:lnTo>
                <a:lnTo>
                  <a:pt x="393" y="67"/>
                </a:lnTo>
                <a:lnTo>
                  <a:pt x="394" y="68"/>
                </a:lnTo>
                <a:lnTo>
                  <a:pt x="394" y="68"/>
                </a:lnTo>
                <a:lnTo>
                  <a:pt x="409" y="83"/>
                </a:lnTo>
                <a:lnTo>
                  <a:pt x="423" y="98"/>
                </a:lnTo>
                <a:lnTo>
                  <a:pt x="423" y="98"/>
                </a:lnTo>
                <a:lnTo>
                  <a:pt x="445" y="116"/>
                </a:lnTo>
                <a:lnTo>
                  <a:pt x="470" y="138"/>
                </a:lnTo>
                <a:lnTo>
                  <a:pt x="470" y="138"/>
                </a:lnTo>
                <a:lnTo>
                  <a:pt x="491" y="157"/>
                </a:lnTo>
                <a:lnTo>
                  <a:pt x="511" y="176"/>
                </a:lnTo>
                <a:lnTo>
                  <a:pt x="532" y="202"/>
                </a:lnTo>
                <a:lnTo>
                  <a:pt x="532" y="206"/>
                </a:lnTo>
                <a:lnTo>
                  <a:pt x="532" y="206"/>
                </a:lnTo>
                <a:lnTo>
                  <a:pt x="531" y="206"/>
                </a:lnTo>
                <a:lnTo>
                  <a:pt x="528" y="206"/>
                </a:lnTo>
                <a:lnTo>
                  <a:pt x="524" y="207"/>
                </a:lnTo>
                <a:lnTo>
                  <a:pt x="524" y="207"/>
                </a:lnTo>
                <a:lnTo>
                  <a:pt x="517" y="210"/>
                </a:lnTo>
                <a:lnTo>
                  <a:pt x="514" y="213"/>
                </a:lnTo>
                <a:lnTo>
                  <a:pt x="511" y="218"/>
                </a:lnTo>
                <a:lnTo>
                  <a:pt x="510" y="222"/>
                </a:lnTo>
                <a:lnTo>
                  <a:pt x="510" y="222"/>
                </a:lnTo>
                <a:lnTo>
                  <a:pt x="511" y="227"/>
                </a:lnTo>
                <a:lnTo>
                  <a:pt x="512" y="233"/>
                </a:lnTo>
                <a:lnTo>
                  <a:pt x="515" y="239"/>
                </a:lnTo>
                <a:lnTo>
                  <a:pt x="515" y="239"/>
                </a:lnTo>
                <a:lnTo>
                  <a:pt x="520" y="257"/>
                </a:lnTo>
                <a:lnTo>
                  <a:pt x="520" y="257"/>
                </a:lnTo>
                <a:lnTo>
                  <a:pt x="519" y="264"/>
                </a:lnTo>
                <a:lnTo>
                  <a:pt x="519" y="264"/>
                </a:lnTo>
                <a:lnTo>
                  <a:pt x="514" y="260"/>
                </a:lnTo>
                <a:lnTo>
                  <a:pt x="514" y="260"/>
                </a:lnTo>
                <a:lnTo>
                  <a:pt x="509" y="250"/>
                </a:lnTo>
                <a:lnTo>
                  <a:pt x="504" y="239"/>
                </a:lnTo>
                <a:lnTo>
                  <a:pt x="504" y="239"/>
                </a:lnTo>
                <a:lnTo>
                  <a:pt x="504" y="237"/>
                </a:lnTo>
                <a:lnTo>
                  <a:pt x="505" y="233"/>
                </a:lnTo>
                <a:lnTo>
                  <a:pt x="505" y="233"/>
                </a:lnTo>
                <a:lnTo>
                  <a:pt x="506" y="231"/>
                </a:lnTo>
                <a:lnTo>
                  <a:pt x="506" y="228"/>
                </a:lnTo>
                <a:lnTo>
                  <a:pt x="506" y="228"/>
                </a:lnTo>
                <a:lnTo>
                  <a:pt x="510" y="214"/>
                </a:lnTo>
                <a:lnTo>
                  <a:pt x="510" y="214"/>
                </a:lnTo>
                <a:lnTo>
                  <a:pt x="510" y="203"/>
                </a:lnTo>
                <a:lnTo>
                  <a:pt x="510" y="203"/>
                </a:lnTo>
                <a:lnTo>
                  <a:pt x="510" y="196"/>
                </a:lnTo>
                <a:lnTo>
                  <a:pt x="510" y="191"/>
                </a:lnTo>
                <a:lnTo>
                  <a:pt x="510" y="191"/>
                </a:lnTo>
                <a:lnTo>
                  <a:pt x="506" y="193"/>
                </a:lnTo>
                <a:lnTo>
                  <a:pt x="506" y="193"/>
                </a:lnTo>
                <a:lnTo>
                  <a:pt x="502" y="198"/>
                </a:lnTo>
                <a:lnTo>
                  <a:pt x="502" y="198"/>
                </a:lnTo>
                <a:lnTo>
                  <a:pt x="502" y="201"/>
                </a:lnTo>
                <a:lnTo>
                  <a:pt x="502" y="201"/>
                </a:lnTo>
                <a:lnTo>
                  <a:pt x="504" y="205"/>
                </a:lnTo>
                <a:lnTo>
                  <a:pt x="505" y="211"/>
                </a:lnTo>
                <a:lnTo>
                  <a:pt x="505" y="211"/>
                </a:lnTo>
                <a:lnTo>
                  <a:pt x="505" y="216"/>
                </a:lnTo>
                <a:lnTo>
                  <a:pt x="505" y="218"/>
                </a:lnTo>
                <a:lnTo>
                  <a:pt x="504" y="221"/>
                </a:lnTo>
                <a:lnTo>
                  <a:pt x="497" y="232"/>
                </a:lnTo>
                <a:lnTo>
                  <a:pt x="497" y="232"/>
                </a:lnTo>
                <a:lnTo>
                  <a:pt x="496" y="237"/>
                </a:lnTo>
                <a:lnTo>
                  <a:pt x="496" y="237"/>
                </a:lnTo>
                <a:lnTo>
                  <a:pt x="495" y="241"/>
                </a:lnTo>
                <a:lnTo>
                  <a:pt x="496" y="244"/>
                </a:lnTo>
                <a:lnTo>
                  <a:pt x="496" y="244"/>
                </a:lnTo>
                <a:lnTo>
                  <a:pt x="501" y="253"/>
                </a:lnTo>
                <a:lnTo>
                  <a:pt x="505" y="262"/>
                </a:lnTo>
                <a:lnTo>
                  <a:pt x="505" y="262"/>
                </a:lnTo>
                <a:lnTo>
                  <a:pt x="515" y="273"/>
                </a:lnTo>
                <a:lnTo>
                  <a:pt x="517" y="278"/>
                </a:lnTo>
                <a:lnTo>
                  <a:pt x="507" y="283"/>
                </a:lnTo>
                <a:close/>
                <a:moveTo>
                  <a:pt x="587" y="238"/>
                </a:moveTo>
                <a:lnTo>
                  <a:pt x="587" y="238"/>
                </a:lnTo>
                <a:lnTo>
                  <a:pt x="599" y="237"/>
                </a:lnTo>
                <a:lnTo>
                  <a:pt x="599" y="237"/>
                </a:lnTo>
                <a:lnTo>
                  <a:pt x="599" y="238"/>
                </a:lnTo>
                <a:lnTo>
                  <a:pt x="599" y="241"/>
                </a:lnTo>
                <a:lnTo>
                  <a:pt x="596" y="248"/>
                </a:lnTo>
                <a:lnTo>
                  <a:pt x="592" y="259"/>
                </a:lnTo>
                <a:lnTo>
                  <a:pt x="592" y="259"/>
                </a:lnTo>
                <a:lnTo>
                  <a:pt x="589" y="252"/>
                </a:lnTo>
                <a:lnTo>
                  <a:pt x="589" y="252"/>
                </a:lnTo>
                <a:lnTo>
                  <a:pt x="588" y="246"/>
                </a:lnTo>
                <a:lnTo>
                  <a:pt x="588" y="246"/>
                </a:lnTo>
                <a:lnTo>
                  <a:pt x="587" y="238"/>
                </a:lnTo>
                <a:lnTo>
                  <a:pt x="587" y="238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A9CC209-5DA1-42DB-A387-2F80F23A5C33}"/>
              </a:ext>
            </a:extLst>
          </p:cNvPr>
          <p:cNvSpPr>
            <a:spLocks/>
          </p:cNvSpPr>
          <p:nvPr/>
        </p:nvSpPr>
        <p:spPr bwMode="auto">
          <a:xfrm>
            <a:off x="333364" y="3129089"/>
            <a:ext cx="1733550" cy="1171575"/>
          </a:xfrm>
          <a:custGeom>
            <a:avLst/>
            <a:gdLst>
              <a:gd name="T0" fmla="*/ 346 w 1092"/>
              <a:gd name="T1" fmla="*/ 79 h 738"/>
              <a:gd name="T2" fmla="*/ 302 w 1092"/>
              <a:gd name="T3" fmla="*/ 74 h 738"/>
              <a:gd name="T4" fmla="*/ 259 w 1092"/>
              <a:gd name="T5" fmla="*/ 89 h 738"/>
              <a:gd name="T6" fmla="*/ 211 w 1092"/>
              <a:gd name="T7" fmla="*/ 106 h 738"/>
              <a:gd name="T8" fmla="*/ 145 w 1092"/>
              <a:gd name="T9" fmla="*/ 102 h 738"/>
              <a:gd name="T10" fmla="*/ 63 w 1092"/>
              <a:gd name="T11" fmla="*/ 113 h 738"/>
              <a:gd name="T12" fmla="*/ 11 w 1092"/>
              <a:gd name="T13" fmla="*/ 144 h 738"/>
              <a:gd name="T14" fmla="*/ 0 w 1092"/>
              <a:gd name="T15" fmla="*/ 177 h 738"/>
              <a:gd name="T16" fmla="*/ 35 w 1092"/>
              <a:gd name="T17" fmla="*/ 235 h 738"/>
              <a:gd name="T18" fmla="*/ 184 w 1092"/>
              <a:gd name="T19" fmla="*/ 361 h 738"/>
              <a:gd name="T20" fmla="*/ 279 w 1092"/>
              <a:gd name="T21" fmla="*/ 417 h 738"/>
              <a:gd name="T22" fmla="*/ 465 w 1092"/>
              <a:gd name="T23" fmla="*/ 465 h 738"/>
              <a:gd name="T24" fmla="*/ 561 w 1092"/>
              <a:gd name="T25" fmla="*/ 488 h 738"/>
              <a:gd name="T26" fmla="*/ 557 w 1092"/>
              <a:gd name="T27" fmla="*/ 523 h 738"/>
              <a:gd name="T28" fmla="*/ 372 w 1092"/>
              <a:gd name="T29" fmla="*/ 632 h 738"/>
              <a:gd name="T30" fmla="*/ 345 w 1092"/>
              <a:gd name="T31" fmla="*/ 648 h 738"/>
              <a:gd name="T32" fmla="*/ 348 w 1092"/>
              <a:gd name="T33" fmla="*/ 656 h 738"/>
              <a:gd name="T34" fmla="*/ 373 w 1092"/>
              <a:gd name="T35" fmla="*/ 640 h 738"/>
              <a:gd name="T36" fmla="*/ 476 w 1092"/>
              <a:gd name="T37" fmla="*/ 587 h 738"/>
              <a:gd name="T38" fmla="*/ 577 w 1092"/>
              <a:gd name="T39" fmla="*/ 550 h 738"/>
              <a:gd name="T40" fmla="*/ 673 w 1092"/>
              <a:gd name="T41" fmla="*/ 698 h 738"/>
              <a:gd name="T42" fmla="*/ 680 w 1092"/>
              <a:gd name="T43" fmla="*/ 733 h 738"/>
              <a:gd name="T44" fmla="*/ 690 w 1092"/>
              <a:gd name="T45" fmla="*/ 737 h 738"/>
              <a:gd name="T46" fmla="*/ 685 w 1092"/>
              <a:gd name="T47" fmla="*/ 704 h 738"/>
              <a:gd name="T48" fmla="*/ 625 w 1092"/>
              <a:gd name="T49" fmla="*/ 534 h 738"/>
              <a:gd name="T50" fmla="*/ 636 w 1092"/>
              <a:gd name="T51" fmla="*/ 514 h 738"/>
              <a:gd name="T52" fmla="*/ 638 w 1092"/>
              <a:gd name="T53" fmla="*/ 485 h 738"/>
              <a:gd name="T54" fmla="*/ 664 w 1092"/>
              <a:gd name="T55" fmla="*/ 497 h 738"/>
              <a:gd name="T56" fmla="*/ 688 w 1092"/>
              <a:gd name="T57" fmla="*/ 527 h 738"/>
              <a:gd name="T58" fmla="*/ 723 w 1092"/>
              <a:gd name="T59" fmla="*/ 562 h 738"/>
              <a:gd name="T60" fmla="*/ 747 w 1092"/>
              <a:gd name="T61" fmla="*/ 575 h 738"/>
              <a:gd name="T62" fmla="*/ 720 w 1092"/>
              <a:gd name="T63" fmla="*/ 541 h 738"/>
              <a:gd name="T64" fmla="*/ 706 w 1092"/>
              <a:gd name="T65" fmla="*/ 524 h 738"/>
              <a:gd name="T66" fmla="*/ 675 w 1092"/>
              <a:gd name="T67" fmla="*/ 492 h 738"/>
              <a:gd name="T68" fmla="*/ 717 w 1092"/>
              <a:gd name="T69" fmla="*/ 496 h 738"/>
              <a:gd name="T70" fmla="*/ 795 w 1092"/>
              <a:gd name="T71" fmla="*/ 480 h 738"/>
              <a:gd name="T72" fmla="*/ 920 w 1092"/>
              <a:gd name="T73" fmla="*/ 412 h 738"/>
              <a:gd name="T74" fmla="*/ 1011 w 1092"/>
              <a:gd name="T75" fmla="*/ 336 h 738"/>
              <a:gd name="T76" fmla="*/ 1081 w 1092"/>
              <a:gd name="T77" fmla="*/ 250 h 738"/>
              <a:gd name="T78" fmla="*/ 1090 w 1092"/>
              <a:gd name="T79" fmla="*/ 212 h 738"/>
              <a:gd name="T80" fmla="*/ 1087 w 1092"/>
              <a:gd name="T81" fmla="*/ 170 h 738"/>
              <a:gd name="T82" fmla="*/ 1060 w 1092"/>
              <a:gd name="T83" fmla="*/ 160 h 738"/>
              <a:gd name="T84" fmla="*/ 1009 w 1092"/>
              <a:gd name="T85" fmla="*/ 158 h 738"/>
              <a:gd name="T86" fmla="*/ 975 w 1092"/>
              <a:gd name="T87" fmla="*/ 137 h 738"/>
              <a:gd name="T88" fmla="*/ 937 w 1092"/>
              <a:gd name="T89" fmla="*/ 118 h 738"/>
              <a:gd name="T90" fmla="*/ 888 w 1092"/>
              <a:gd name="T91" fmla="*/ 105 h 738"/>
              <a:gd name="T92" fmla="*/ 897 w 1092"/>
              <a:gd name="T93" fmla="*/ 81 h 738"/>
              <a:gd name="T94" fmla="*/ 891 w 1092"/>
              <a:gd name="T95" fmla="*/ 30 h 738"/>
              <a:gd name="T96" fmla="*/ 878 w 1092"/>
              <a:gd name="T97" fmla="*/ 21 h 738"/>
              <a:gd name="T98" fmla="*/ 844 w 1092"/>
              <a:gd name="T99" fmla="*/ 22 h 738"/>
              <a:gd name="T100" fmla="*/ 797 w 1092"/>
              <a:gd name="T101" fmla="*/ 19 h 738"/>
              <a:gd name="T102" fmla="*/ 742 w 1092"/>
              <a:gd name="T103" fmla="*/ 42 h 738"/>
              <a:gd name="T104" fmla="*/ 715 w 1092"/>
              <a:gd name="T105" fmla="*/ 59 h 738"/>
              <a:gd name="T106" fmla="*/ 706 w 1092"/>
              <a:gd name="T107" fmla="*/ 81 h 738"/>
              <a:gd name="T108" fmla="*/ 697 w 1092"/>
              <a:gd name="T109" fmla="*/ 104 h 738"/>
              <a:gd name="T110" fmla="*/ 674 w 1092"/>
              <a:gd name="T111" fmla="*/ 86 h 738"/>
              <a:gd name="T112" fmla="*/ 652 w 1092"/>
              <a:gd name="T113" fmla="*/ 56 h 738"/>
              <a:gd name="T114" fmla="*/ 584 w 1092"/>
              <a:gd name="T115" fmla="*/ 27 h 738"/>
              <a:gd name="T116" fmla="*/ 547 w 1092"/>
              <a:gd name="T117" fmla="*/ 8 h 738"/>
              <a:gd name="T118" fmla="*/ 495 w 1092"/>
              <a:gd name="T119" fmla="*/ 4 h 738"/>
              <a:gd name="T120" fmla="*/ 458 w 1092"/>
              <a:gd name="T121" fmla="*/ 3 h 738"/>
              <a:gd name="T122" fmla="*/ 412 w 1092"/>
              <a:gd name="T123" fmla="*/ 26 h 738"/>
              <a:gd name="T124" fmla="*/ 370 w 1092"/>
              <a:gd name="T125" fmla="*/ 63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2" h="738">
                <a:moveTo>
                  <a:pt x="367" y="92"/>
                </a:moveTo>
                <a:lnTo>
                  <a:pt x="367" y="92"/>
                </a:lnTo>
                <a:lnTo>
                  <a:pt x="363" y="89"/>
                </a:lnTo>
                <a:lnTo>
                  <a:pt x="353" y="83"/>
                </a:lnTo>
                <a:lnTo>
                  <a:pt x="346" y="79"/>
                </a:lnTo>
                <a:lnTo>
                  <a:pt x="337" y="77"/>
                </a:lnTo>
                <a:lnTo>
                  <a:pt x="327" y="74"/>
                </a:lnTo>
                <a:lnTo>
                  <a:pt x="316" y="74"/>
                </a:lnTo>
                <a:lnTo>
                  <a:pt x="316" y="74"/>
                </a:lnTo>
                <a:lnTo>
                  <a:pt x="302" y="74"/>
                </a:lnTo>
                <a:lnTo>
                  <a:pt x="289" y="75"/>
                </a:lnTo>
                <a:lnTo>
                  <a:pt x="281" y="78"/>
                </a:lnTo>
                <a:lnTo>
                  <a:pt x="275" y="79"/>
                </a:lnTo>
                <a:lnTo>
                  <a:pt x="265" y="85"/>
                </a:lnTo>
                <a:lnTo>
                  <a:pt x="259" y="89"/>
                </a:lnTo>
                <a:lnTo>
                  <a:pt x="251" y="92"/>
                </a:lnTo>
                <a:lnTo>
                  <a:pt x="251" y="92"/>
                </a:lnTo>
                <a:lnTo>
                  <a:pt x="236" y="100"/>
                </a:lnTo>
                <a:lnTo>
                  <a:pt x="224" y="104"/>
                </a:lnTo>
                <a:lnTo>
                  <a:pt x="211" y="106"/>
                </a:lnTo>
                <a:lnTo>
                  <a:pt x="190" y="106"/>
                </a:lnTo>
                <a:lnTo>
                  <a:pt x="190" y="106"/>
                </a:lnTo>
                <a:lnTo>
                  <a:pt x="170" y="106"/>
                </a:lnTo>
                <a:lnTo>
                  <a:pt x="159" y="105"/>
                </a:lnTo>
                <a:lnTo>
                  <a:pt x="145" y="102"/>
                </a:lnTo>
                <a:lnTo>
                  <a:pt x="122" y="102"/>
                </a:lnTo>
                <a:lnTo>
                  <a:pt x="122" y="102"/>
                </a:lnTo>
                <a:lnTo>
                  <a:pt x="104" y="104"/>
                </a:lnTo>
                <a:lnTo>
                  <a:pt x="84" y="107"/>
                </a:lnTo>
                <a:lnTo>
                  <a:pt x="63" y="113"/>
                </a:lnTo>
                <a:lnTo>
                  <a:pt x="43" y="121"/>
                </a:lnTo>
                <a:lnTo>
                  <a:pt x="34" y="126"/>
                </a:lnTo>
                <a:lnTo>
                  <a:pt x="26" y="132"/>
                </a:lnTo>
                <a:lnTo>
                  <a:pt x="18" y="138"/>
                </a:lnTo>
                <a:lnTo>
                  <a:pt x="11" y="144"/>
                </a:lnTo>
                <a:lnTo>
                  <a:pt x="7" y="152"/>
                </a:lnTo>
                <a:lnTo>
                  <a:pt x="3" y="160"/>
                </a:lnTo>
                <a:lnTo>
                  <a:pt x="0" y="169"/>
                </a:lnTo>
                <a:lnTo>
                  <a:pt x="0" y="177"/>
                </a:lnTo>
                <a:lnTo>
                  <a:pt x="0" y="177"/>
                </a:lnTo>
                <a:lnTo>
                  <a:pt x="3" y="187"/>
                </a:lnTo>
                <a:lnTo>
                  <a:pt x="8" y="198"/>
                </a:lnTo>
                <a:lnTo>
                  <a:pt x="15" y="209"/>
                </a:lnTo>
                <a:lnTo>
                  <a:pt x="24" y="222"/>
                </a:lnTo>
                <a:lnTo>
                  <a:pt x="35" y="235"/>
                </a:lnTo>
                <a:lnTo>
                  <a:pt x="48" y="249"/>
                </a:lnTo>
                <a:lnTo>
                  <a:pt x="79" y="277"/>
                </a:lnTo>
                <a:lnTo>
                  <a:pt x="112" y="305"/>
                </a:lnTo>
                <a:lnTo>
                  <a:pt x="148" y="334"/>
                </a:lnTo>
                <a:lnTo>
                  <a:pt x="184" y="361"/>
                </a:lnTo>
                <a:lnTo>
                  <a:pt x="218" y="385"/>
                </a:lnTo>
                <a:lnTo>
                  <a:pt x="218" y="385"/>
                </a:lnTo>
                <a:lnTo>
                  <a:pt x="235" y="396"/>
                </a:lnTo>
                <a:lnTo>
                  <a:pt x="256" y="407"/>
                </a:lnTo>
                <a:lnTo>
                  <a:pt x="279" y="417"/>
                </a:lnTo>
                <a:lnTo>
                  <a:pt x="305" y="426"/>
                </a:lnTo>
                <a:lnTo>
                  <a:pt x="332" y="434"/>
                </a:lnTo>
                <a:lnTo>
                  <a:pt x="359" y="442"/>
                </a:lnTo>
                <a:lnTo>
                  <a:pt x="415" y="455"/>
                </a:lnTo>
                <a:lnTo>
                  <a:pt x="465" y="465"/>
                </a:lnTo>
                <a:lnTo>
                  <a:pt x="507" y="472"/>
                </a:lnTo>
                <a:lnTo>
                  <a:pt x="546" y="479"/>
                </a:lnTo>
                <a:lnTo>
                  <a:pt x="566" y="475"/>
                </a:lnTo>
                <a:lnTo>
                  <a:pt x="566" y="475"/>
                </a:lnTo>
                <a:lnTo>
                  <a:pt x="561" y="488"/>
                </a:lnTo>
                <a:lnTo>
                  <a:pt x="557" y="504"/>
                </a:lnTo>
                <a:lnTo>
                  <a:pt x="557" y="504"/>
                </a:lnTo>
                <a:lnTo>
                  <a:pt x="556" y="516"/>
                </a:lnTo>
                <a:lnTo>
                  <a:pt x="557" y="520"/>
                </a:lnTo>
                <a:lnTo>
                  <a:pt x="557" y="523"/>
                </a:lnTo>
                <a:lnTo>
                  <a:pt x="560" y="524"/>
                </a:lnTo>
                <a:lnTo>
                  <a:pt x="560" y="524"/>
                </a:lnTo>
                <a:lnTo>
                  <a:pt x="565" y="527"/>
                </a:lnTo>
                <a:lnTo>
                  <a:pt x="566" y="528"/>
                </a:lnTo>
                <a:lnTo>
                  <a:pt x="372" y="632"/>
                </a:lnTo>
                <a:lnTo>
                  <a:pt x="372" y="632"/>
                </a:lnTo>
                <a:lnTo>
                  <a:pt x="366" y="635"/>
                </a:lnTo>
                <a:lnTo>
                  <a:pt x="354" y="641"/>
                </a:lnTo>
                <a:lnTo>
                  <a:pt x="348" y="645"/>
                </a:lnTo>
                <a:lnTo>
                  <a:pt x="345" y="648"/>
                </a:lnTo>
                <a:lnTo>
                  <a:pt x="342" y="652"/>
                </a:lnTo>
                <a:lnTo>
                  <a:pt x="343" y="653"/>
                </a:lnTo>
                <a:lnTo>
                  <a:pt x="345" y="654"/>
                </a:lnTo>
                <a:lnTo>
                  <a:pt x="345" y="654"/>
                </a:lnTo>
                <a:lnTo>
                  <a:pt x="348" y="656"/>
                </a:lnTo>
                <a:lnTo>
                  <a:pt x="352" y="656"/>
                </a:lnTo>
                <a:lnTo>
                  <a:pt x="357" y="653"/>
                </a:lnTo>
                <a:lnTo>
                  <a:pt x="361" y="650"/>
                </a:lnTo>
                <a:lnTo>
                  <a:pt x="369" y="642"/>
                </a:lnTo>
                <a:lnTo>
                  <a:pt x="373" y="640"/>
                </a:lnTo>
                <a:lnTo>
                  <a:pt x="375" y="640"/>
                </a:lnTo>
                <a:lnTo>
                  <a:pt x="375" y="640"/>
                </a:lnTo>
                <a:lnTo>
                  <a:pt x="385" y="635"/>
                </a:lnTo>
                <a:lnTo>
                  <a:pt x="409" y="623"/>
                </a:lnTo>
                <a:lnTo>
                  <a:pt x="476" y="587"/>
                </a:lnTo>
                <a:lnTo>
                  <a:pt x="572" y="534"/>
                </a:lnTo>
                <a:lnTo>
                  <a:pt x="572" y="534"/>
                </a:lnTo>
                <a:lnTo>
                  <a:pt x="573" y="543"/>
                </a:lnTo>
                <a:lnTo>
                  <a:pt x="576" y="549"/>
                </a:lnTo>
                <a:lnTo>
                  <a:pt x="577" y="550"/>
                </a:lnTo>
                <a:lnTo>
                  <a:pt x="579" y="551"/>
                </a:lnTo>
                <a:lnTo>
                  <a:pt x="579" y="551"/>
                </a:lnTo>
                <a:lnTo>
                  <a:pt x="591" y="549"/>
                </a:lnTo>
                <a:lnTo>
                  <a:pt x="595" y="547"/>
                </a:lnTo>
                <a:lnTo>
                  <a:pt x="673" y="698"/>
                </a:lnTo>
                <a:lnTo>
                  <a:pt x="673" y="698"/>
                </a:lnTo>
                <a:lnTo>
                  <a:pt x="673" y="704"/>
                </a:lnTo>
                <a:lnTo>
                  <a:pt x="677" y="718"/>
                </a:lnTo>
                <a:lnTo>
                  <a:pt x="678" y="727"/>
                </a:lnTo>
                <a:lnTo>
                  <a:pt x="680" y="733"/>
                </a:lnTo>
                <a:lnTo>
                  <a:pt x="684" y="737"/>
                </a:lnTo>
                <a:lnTo>
                  <a:pt x="685" y="738"/>
                </a:lnTo>
                <a:lnTo>
                  <a:pt x="688" y="738"/>
                </a:lnTo>
                <a:lnTo>
                  <a:pt x="688" y="738"/>
                </a:lnTo>
                <a:lnTo>
                  <a:pt x="690" y="737"/>
                </a:lnTo>
                <a:lnTo>
                  <a:pt x="690" y="736"/>
                </a:lnTo>
                <a:lnTo>
                  <a:pt x="691" y="731"/>
                </a:lnTo>
                <a:lnTo>
                  <a:pt x="691" y="723"/>
                </a:lnTo>
                <a:lnTo>
                  <a:pt x="689" y="716"/>
                </a:lnTo>
                <a:lnTo>
                  <a:pt x="685" y="704"/>
                </a:lnTo>
                <a:lnTo>
                  <a:pt x="683" y="698"/>
                </a:lnTo>
                <a:lnTo>
                  <a:pt x="603" y="545"/>
                </a:lnTo>
                <a:lnTo>
                  <a:pt x="603" y="545"/>
                </a:lnTo>
                <a:lnTo>
                  <a:pt x="610" y="541"/>
                </a:lnTo>
                <a:lnTo>
                  <a:pt x="625" y="534"/>
                </a:lnTo>
                <a:lnTo>
                  <a:pt x="625" y="534"/>
                </a:lnTo>
                <a:lnTo>
                  <a:pt x="629" y="532"/>
                </a:lnTo>
                <a:lnTo>
                  <a:pt x="632" y="527"/>
                </a:lnTo>
                <a:lnTo>
                  <a:pt x="635" y="520"/>
                </a:lnTo>
                <a:lnTo>
                  <a:pt x="636" y="514"/>
                </a:lnTo>
                <a:lnTo>
                  <a:pt x="638" y="503"/>
                </a:lnTo>
                <a:lnTo>
                  <a:pt x="640" y="498"/>
                </a:lnTo>
                <a:lnTo>
                  <a:pt x="640" y="498"/>
                </a:lnTo>
                <a:lnTo>
                  <a:pt x="638" y="490"/>
                </a:lnTo>
                <a:lnTo>
                  <a:pt x="638" y="485"/>
                </a:lnTo>
                <a:lnTo>
                  <a:pt x="638" y="482"/>
                </a:lnTo>
                <a:lnTo>
                  <a:pt x="640" y="481"/>
                </a:lnTo>
                <a:lnTo>
                  <a:pt x="651" y="481"/>
                </a:lnTo>
                <a:lnTo>
                  <a:pt x="651" y="481"/>
                </a:lnTo>
                <a:lnTo>
                  <a:pt x="664" y="497"/>
                </a:lnTo>
                <a:lnTo>
                  <a:pt x="673" y="508"/>
                </a:lnTo>
                <a:lnTo>
                  <a:pt x="679" y="517"/>
                </a:lnTo>
                <a:lnTo>
                  <a:pt x="679" y="517"/>
                </a:lnTo>
                <a:lnTo>
                  <a:pt x="682" y="522"/>
                </a:lnTo>
                <a:lnTo>
                  <a:pt x="688" y="527"/>
                </a:lnTo>
                <a:lnTo>
                  <a:pt x="699" y="535"/>
                </a:lnTo>
                <a:lnTo>
                  <a:pt x="699" y="535"/>
                </a:lnTo>
                <a:lnTo>
                  <a:pt x="711" y="547"/>
                </a:lnTo>
                <a:lnTo>
                  <a:pt x="718" y="555"/>
                </a:lnTo>
                <a:lnTo>
                  <a:pt x="723" y="562"/>
                </a:lnTo>
                <a:lnTo>
                  <a:pt x="723" y="562"/>
                </a:lnTo>
                <a:lnTo>
                  <a:pt x="726" y="565"/>
                </a:lnTo>
                <a:lnTo>
                  <a:pt x="729" y="567"/>
                </a:lnTo>
                <a:lnTo>
                  <a:pt x="737" y="571"/>
                </a:lnTo>
                <a:lnTo>
                  <a:pt x="747" y="575"/>
                </a:lnTo>
                <a:lnTo>
                  <a:pt x="747" y="575"/>
                </a:lnTo>
                <a:lnTo>
                  <a:pt x="734" y="562"/>
                </a:lnTo>
                <a:lnTo>
                  <a:pt x="725" y="551"/>
                </a:lnTo>
                <a:lnTo>
                  <a:pt x="721" y="546"/>
                </a:lnTo>
                <a:lnTo>
                  <a:pt x="720" y="541"/>
                </a:lnTo>
                <a:lnTo>
                  <a:pt x="720" y="541"/>
                </a:lnTo>
                <a:lnTo>
                  <a:pt x="713" y="532"/>
                </a:lnTo>
                <a:lnTo>
                  <a:pt x="712" y="528"/>
                </a:lnTo>
                <a:lnTo>
                  <a:pt x="712" y="528"/>
                </a:lnTo>
                <a:lnTo>
                  <a:pt x="706" y="524"/>
                </a:lnTo>
                <a:lnTo>
                  <a:pt x="696" y="517"/>
                </a:lnTo>
                <a:lnTo>
                  <a:pt x="696" y="517"/>
                </a:lnTo>
                <a:lnTo>
                  <a:pt x="690" y="511"/>
                </a:lnTo>
                <a:lnTo>
                  <a:pt x="684" y="502"/>
                </a:lnTo>
                <a:lnTo>
                  <a:pt x="675" y="492"/>
                </a:lnTo>
                <a:lnTo>
                  <a:pt x="675" y="492"/>
                </a:lnTo>
                <a:lnTo>
                  <a:pt x="683" y="493"/>
                </a:lnTo>
                <a:lnTo>
                  <a:pt x="690" y="495"/>
                </a:lnTo>
                <a:lnTo>
                  <a:pt x="702" y="496"/>
                </a:lnTo>
                <a:lnTo>
                  <a:pt x="717" y="496"/>
                </a:lnTo>
                <a:lnTo>
                  <a:pt x="736" y="495"/>
                </a:lnTo>
                <a:lnTo>
                  <a:pt x="757" y="491"/>
                </a:lnTo>
                <a:lnTo>
                  <a:pt x="782" y="485"/>
                </a:lnTo>
                <a:lnTo>
                  <a:pt x="782" y="485"/>
                </a:lnTo>
                <a:lnTo>
                  <a:pt x="795" y="480"/>
                </a:lnTo>
                <a:lnTo>
                  <a:pt x="809" y="475"/>
                </a:lnTo>
                <a:lnTo>
                  <a:pt x="836" y="463"/>
                </a:lnTo>
                <a:lnTo>
                  <a:pt x="865" y="448"/>
                </a:lnTo>
                <a:lnTo>
                  <a:pt x="893" y="431"/>
                </a:lnTo>
                <a:lnTo>
                  <a:pt x="920" y="412"/>
                </a:lnTo>
                <a:lnTo>
                  <a:pt x="945" y="393"/>
                </a:lnTo>
                <a:lnTo>
                  <a:pt x="969" y="374"/>
                </a:lnTo>
                <a:lnTo>
                  <a:pt x="991" y="354"/>
                </a:lnTo>
                <a:lnTo>
                  <a:pt x="991" y="354"/>
                </a:lnTo>
                <a:lnTo>
                  <a:pt x="1011" y="336"/>
                </a:lnTo>
                <a:lnTo>
                  <a:pt x="1029" y="318"/>
                </a:lnTo>
                <a:lnTo>
                  <a:pt x="1045" y="299"/>
                </a:lnTo>
                <a:lnTo>
                  <a:pt x="1060" y="282"/>
                </a:lnTo>
                <a:lnTo>
                  <a:pt x="1072" y="266"/>
                </a:lnTo>
                <a:lnTo>
                  <a:pt x="1081" y="250"/>
                </a:lnTo>
                <a:lnTo>
                  <a:pt x="1087" y="236"/>
                </a:lnTo>
                <a:lnTo>
                  <a:pt x="1088" y="229"/>
                </a:lnTo>
                <a:lnTo>
                  <a:pt x="1088" y="223"/>
                </a:lnTo>
                <a:lnTo>
                  <a:pt x="1088" y="223"/>
                </a:lnTo>
                <a:lnTo>
                  <a:pt x="1090" y="212"/>
                </a:lnTo>
                <a:lnTo>
                  <a:pt x="1091" y="201"/>
                </a:lnTo>
                <a:lnTo>
                  <a:pt x="1092" y="192"/>
                </a:lnTo>
                <a:lnTo>
                  <a:pt x="1092" y="183"/>
                </a:lnTo>
                <a:lnTo>
                  <a:pt x="1091" y="176"/>
                </a:lnTo>
                <a:lnTo>
                  <a:pt x="1087" y="170"/>
                </a:lnTo>
                <a:lnTo>
                  <a:pt x="1085" y="168"/>
                </a:lnTo>
                <a:lnTo>
                  <a:pt x="1081" y="165"/>
                </a:lnTo>
                <a:lnTo>
                  <a:pt x="1071" y="163"/>
                </a:lnTo>
                <a:lnTo>
                  <a:pt x="1071" y="163"/>
                </a:lnTo>
                <a:lnTo>
                  <a:pt x="1060" y="160"/>
                </a:lnTo>
                <a:lnTo>
                  <a:pt x="1050" y="160"/>
                </a:lnTo>
                <a:lnTo>
                  <a:pt x="1032" y="160"/>
                </a:lnTo>
                <a:lnTo>
                  <a:pt x="1023" y="161"/>
                </a:lnTo>
                <a:lnTo>
                  <a:pt x="1016" y="160"/>
                </a:lnTo>
                <a:lnTo>
                  <a:pt x="1009" y="158"/>
                </a:lnTo>
                <a:lnTo>
                  <a:pt x="1004" y="153"/>
                </a:lnTo>
                <a:lnTo>
                  <a:pt x="1004" y="153"/>
                </a:lnTo>
                <a:lnTo>
                  <a:pt x="996" y="148"/>
                </a:lnTo>
                <a:lnTo>
                  <a:pt x="990" y="143"/>
                </a:lnTo>
                <a:lnTo>
                  <a:pt x="975" y="137"/>
                </a:lnTo>
                <a:lnTo>
                  <a:pt x="963" y="133"/>
                </a:lnTo>
                <a:lnTo>
                  <a:pt x="957" y="132"/>
                </a:lnTo>
                <a:lnTo>
                  <a:pt x="957" y="132"/>
                </a:lnTo>
                <a:lnTo>
                  <a:pt x="950" y="128"/>
                </a:lnTo>
                <a:lnTo>
                  <a:pt x="937" y="118"/>
                </a:lnTo>
                <a:lnTo>
                  <a:pt x="924" y="110"/>
                </a:lnTo>
                <a:lnTo>
                  <a:pt x="916" y="105"/>
                </a:lnTo>
                <a:lnTo>
                  <a:pt x="916" y="105"/>
                </a:lnTo>
                <a:lnTo>
                  <a:pt x="900" y="105"/>
                </a:lnTo>
                <a:lnTo>
                  <a:pt x="888" y="105"/>
                </a:lnTo>
                <a:lnTo>
                  <a:pt x="888" y="105"/>
                </a:lnTo>
                <a:lnTo>
                  <a:pt x="889" y="102"/>
                </a:lnTo>
                <a:lnTo>
                  <a:pt x="893" y="95"/>
                </a:lnTo>
                <a:lnTo>
                  <a:pt x="895" y="89"/>
                </a:lnTo>
                <a:lnTo>
                  <a:pt x="897" y="81"/>
                </a:lnTo>
                <a:lnTo>
                  <a:pt x="897" y="73"/>
                </a:lnTo>
                <a:lnTo>
                  <a:pt x="895" y="62"/>
                </a:lnTo>
                <a:lnTo>
                  <a:pt x="895" y="62"/>
                </a:lnTo>
                <a:lnTo>
                  <a:pt x="893" y="42"/>
                </a:lnTo>
                <a:lnTo>
                  <a:pt x="891" y="30"/>
                </a:lnTo>
                <a:lnTo>
                  <a:pt x="888" y="26"/>
                </a:lnTo>
                <a:lnTo>
                  <a:pt x="886" y="24"/>
                </a:lnTo>
                <a:lnTo>
                  <a:pt x="883" y="21"/>
                </a:lnTo>
                <a:lnTo>
                  <a:pt x="878" y="21"/>
                </a:lnTo>
                <a:lnTo>
                  <a:pt x="878" y="21"/>
                </a:lnTo>
                <a:lnTo>
                  <a:pt x="872" y="21"/>
                </a:lnTo>
                <a:lnTo>
                  <a:pt x="867" y="22"/>
                </a:lnTo>
                <a:lnTo>
                  <a:pt x="860" y="22"/>
                </a:lnTo>
                <a:lnTo>
                  <a:pt x="844" y="22"/>
                </a:lnTo>
                <a:lnTo>
                  <a:pt x="844" y="22"/>
                </a:lnTo>
                <a:lnTo>
                  <a:pt x="828" y="20"/>
                </a:lnTo>
                <a:lnTo>
                  <a:pt x="817" y="17"/>
                </a:lnTo>
                <a:lnTo>
                  <a:pt x="808" y="16"/>
                </a:lnTo>
                <a:lnTo>
                  <a:pt x="797" y="19"/>
                </a:lnTo>
                <a:lnTo>
                  <a:pt x="797" y="19"/>
                </a:lnTo>
                <a:lnTo>
                  <a:pt x="782" y="24"/>
                </a:lnTo>
                <a:lnTo>
                  <a:pt x="766" y="30"/>
                </a:lnTo>
                <a:lnTo>
                  <a:pt x="752" y="37"/>
                </a:lnTo>
                <a:lnTo>
                  <a:pt x="742" y="42"/>
                </a:lnTo>
                <a:lnTo>
                  <a:pt x="742" y="42"/>
                </a:lnTo>
                <a:lnTo>
                  <a:pt x="734" y="48"/>
                </a:lnTo>
                <a:lnTo>
                  <a:pt x="726" y="52"/>
                </a:lnTo>
                <a:lnTo>
                  <a:pt x="726" y="52"/>
                </a:lnTo>
                <a:lnTo>
                  <a:pt x="721" y="54"/>
                </a:lnTo>
                <a:lnTo>
                  <a:pt x="715" y="59"/>
                </a:lnTo>
                <a:lnTo>
                  <a:pt x="710" y="65"/>
                </a:lnTo>
                <a:lnTo>
                  <a:pt x="709" y="69"/>
                </a:lnTo>
                <a:lnTo>
                  <a:pt x="709" y="73"/>
                </a:lnTo>
                <a:lnTo>
                  <a:pt x="709" y="73"/>
                </a:lnTo>
                <a:lnTo>
                  <a:pt x="706" y="81"/>
                </a:lnTo>
                <a:lnTo>
                  <a:pt x="704" y="91"/>
                </a:lnTo>
                <a:lnTo>
                  <a:pt x="700" y="101"/>
                </a:lnTo>
                <a:lnTo>
                  <a:pt x="700" y="101"/>
                </a:lnTo>
                <a:lnTo>
                  <a:pt x="699" y="102"/>
                </a:lnTo>
                <a:lnTo>
                  <a:pt x="697" y="104"/>
                </a:lnTo>
                <a:lnTo>
                  <a:pt x="695" y="105"/>
                </a:lnTo>
                <a:lnTo>
                  <a:pt x="691" y="104"/>
                </a:lnTo>
                <a:lnTo>
                  <a:pt x="686" y="100"/>
                </a:lnTo>
                <a:lnTo>
                  <a:pt x="680" y="95"/>
                </a:lnTo>
                <a:lnTo>
                  <a:pt x="674" y="86"/>
                </a:lnTo>
                <a:lnTo>
                  <a:pt x="674" y="86"/>
                </a:lnTo>
                <a:lnTo>
                  <a:pt x="662" y="69"/>
                </a:lnTo>
                <a:lnTo>
                  <a:pt x="657" y="61"/>
                </a:lnTo>
                <a:lnTo>
                  <a:pt x="654" y="57"/>
                </a:lnTo>
                <a:lnTo>
                  <a:pt x="652" y="56"/>
                </a:lnTo>
                <a:lnTo>
                  <a:pt x="642" y="52"/>
                </a:lnTo>
                <a:lnTo>
                  <a:pt x="642" y="52"/>
                </a:lnTo>
                <a:lnTo>
                  <a:pt x="625" y="45"/>
                </a:lnTo>
                <a:lnTo>
                  <a:pt x="604" y="36"/>
                </a:lnTo>
                <a:lnTo>
                  <a:pt x="584" y="27"/>
                </a:lnTo>
                <a:lnTo>
                  <a:pt x="577" y="24"/>
                </a:lnTo>
                <a:lnTo>
                  <a:pt x="572" y="21"/>
                </a:lnTo>
                <a:lnTo>
                  <a:pt x="572" y="21"/>
                </a:lnTo>
                <a:lnTo>
                  <a:pt x="562" y="14"/>
                </a:lnTo>
                <a:lnTo>
                  <a:pt x="547" y="8"/>
                </a:lnTo>
                <a:lnTo>
                  <a:pt x="533" y="1"/>
                </a:lnTo>
                <a:lnTo>
                  <a:pt x="527" y="0"/>
                </a:lnTo>
                <a:lnTo>
                  <a:pt x="522" y="0"/>
                </a:lnTo>
                <a:lnTo>
                  <a:pt x="522" y="0"/>
                </a:lnTo>
                <a:lnTo>
                  <a:pt x="495" y="4"/>
                </a:lnTo>
                <a:lnTo>
                  <a:pt x="474" y="5"/>
                </a:lnTo>
                <a:lnTo>
                  <a:pt x="474" y="5"/>
                </a:lnTo>
                <a:lnTo>
                  <a:pt x="471" y="4"/>
                </a:lnTo>
                <a:lnTo>
                  <a:pt x="465" y="3"/>
                </a:lnTo>
                <a:lnTo>
                  <a:pt x="458" y="3"/>
                </a:lnTo>
                <a:lnTo>
                  <a:pt x="453" y="4"/>
                </a:lnTo>
                <a:lnTo>
                  <a:pt x="448" y="5"/>
                </a:lnTo>
                <a:lnTo>
                  <a:pt x="448" y="5"/>
                </a:lnTo>
                <a:lnTo>
                  <a:pt x="412" y="26"/>
                </a:lnTo>
                <a:lnTo>
                  <a:pt x="412" y="26"/>
                </a:lnTo>
                <a:lnTo>
                  <a:pt x="390" y="40"/>
                </a:lnTo>
                <a:lnTo>
                  <a:pt x="379" y="48"/>
                </a:lnTo>
                <a:lnTo>
                  <a:pt x="373" y="54"/>
                </a:lnTo>
                <a:lnTo>
                  <a:pt x="373" y="54"/>
                </a:lnTo>
                <a:lnTo>
                  <a:pt x="370" y="63"/>
                </a:lnTo>
                <a:lnTo>
                  <a:pt x="368" y="75"/>
                </a:lnTo>
                <a:lnTo>
                  <a:pt x="367" y="92"/>
                </a:lnTo>
                <a:lnTo>
                  <a:pt x="367" y="9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DF719E44-14DC-4BCC-B468-EE6F7CBEEFAC}"/>
              </a:ext>
            </a:extLst>
          </p:cNvPr>
          <p:cNvSpPr>
            <a:spLocks/>
          </p:cNvSpPr>
          <p:nvPr/>
        </p:nvSpPr>
        <p:spPr bwMode="auto">
          <a:xfrm>
            <a:off x="6173531" y="2772128"/>
            <a:ext cx="1452563" cy="1616075"/>
          </a:xfrm>
          <a:custGeom>
            <a:avLst/>
            <a:gdLst>
              <a:gd name="T0" fmla="*/ 416 w 915"/>
              <a:gd name="T1" fmla="*/ 326 h 1018"/>
              <a:gd name="T2" fmla="*/ 304 w 915"/>
              <a:gd name="T3" fmla="*/ 197 h 1018"/>
              <a:gd name="T4" fmla="*/ 161 w 915"/>
              <a:gd name="T5" fmla="*/ 96 h 1018"/>
              <a:gd name="T6" fmla="*/ 39 w 915"/>
              <a:gd name="T7" fmla="*/ 47 h 1018"/>
              <a:gd name="T8" fmla="*/ 13 w 915"/>
              <a:gd name="T9" fmla="*/ 55 h 1018"/>
              <a:gd name="T10" fmla="*/ 3 w 915"/>
              <a:gd name="T11" fmla="*/ 116 h 1018"/>
              <a:gd name="T12" fmla="*/ 39 w 915"/>
              <a:gd name="T13" fmla="*/ 247 h 1018"/>
              <a:gd name="T14" fmla="*/ 110 w 915"/>
              <a:gd name="T15" fmla="*/ 529 h 1018"/>
              <a:gd name="T16" fmla="*/ 125 w 915"/>
              <a:gd name="T17" fmla="*/ 572 h 1018"/>
              <a:gd name="T18" fmla="*/ 157 w 915"/>
              <a:gd name="T19" fmla="*/ 595 h 1018"/>
              <a:gd name="T20" fmla="*/ 309 w 915"/>
              <a:gd name="T21" fmla="*/ 648 h 1018"/>
              <a:gd name="T22" fmla="*/ 331 w 915"/>
              <a:gd name="T23" fmla="*/ 676 h 1018"/>
              <a:gd name="T24" fmla="*/ 325 w 915"/>
              <a:gd name="T25" fmla="*/ 700 h 1018"/>
              <a:gd name="T26" fmla="*/ 277 w 915"/>
              <a:gd name="T27" fmla="*/ 723 h 1018"/>
              <a:gd name="T28" fmla="*/ 133 w 915"/>
              <a:gd name="T29" fmla="*/ 748 h 1018"/>
              <a:gd name="T30" fmla="*/ 95 w 915"/>
              <a:gd name="T31" fmla="*/ 782 h 1018"/>
              <a:gd name="T32" fmla="*/ 100 w 915"/>
              <a:gd name="T33" fmla="*/ 828 h 1018"/>
              <a:gd name="T34" fmla="*/ 109 w 915"/>
              <a:gd name="T35" fmla="*/ 860 h 1018"/>
              <a:gd name="T36" fmla="*/ 123 w 915"/>
              <a:gd name="T37" fmla="*/ 881 h 1018"/>
              <a:gd name="T38" fmla="*/ 125 w 915"/>
              <a:gd name="T39" fmla="*/ 910 h 1018"/>
              <a:gd name="T40" fmla="*/ 165 w 915"/>
              <a:gd name="T41" fmla="*/ 915 h 1018"/>
              <a:gd name="T42" fmla="*/ 171 w 915"/>
              <a:gd name="T43" fmla="*/ 931 h 1018"/>
              <a:gd name="T44" fmla="*/ 122 w 915"/>
              <a:gd name="T45" fmla="*/ 976 h 1018"/>
              <a:gd name="T46" fmla="*/ 84 w 915"/>
              <a:gd name="T47" fmla="*/ 1008 h 1018"/>
              <a:gd name="T48" fmla="*/ 149 w 915"/>
              <a:gd name="T49" fmla="*/ 984 h 1018"/>
              <a:gd name="T50" fmla="*/ 206 w 915"/>
              <a:gd name="T51" fmla="*/ 968 h 1018"/>
              <a:gd name="T52" fmla="*/ 256 w 915"/>
              <a:gd name="T53" fmla="*/ 980 h 1018"/>
              <a:gd name="T54" fmla="*/ 273 w 915"/>
              <a:gd name="T55" fmla="*/ 1005 h 1018"/>
              <a:gd name="T56" fmla="*/ 303 w 915"/>
              <a:gd name="T57" fmla="*/ 1016 h 1018"/>
              <a:gd name="T58" fmla="*/ 319 w 915"/>
              <a:gd name="T59" fmla="*/ 986 h 1018"/>
              <a:gd name="T60" fmla="*/ 370 w 915"/>
              <a:gd name="T61" fmla="*/ 969 h 1018"/>
              <a:gd name="T62" fmla="*/ 406 w 915"/>
              <a:gd name="T63" fmla="*/ 947 h 1018"/>
              <a:gd name="T64" fmla="*/ 427 w 915"/>
              <a:gd name="T65" fmla="*/ 948 h 1018"/>
              <a:gd name="T66" fmla="*/ 497 w 915"/>
              <a:gd name="T67" fmla="*/ 846 h 1018"/>
              <a:gd name="T68" fmla="*/ 534 w 915"/>
              <a:gd name="T69" fmla="*/ 824 h 1018"/>
              <a:gd name="T70" fmla="*/ 506 w 915"/>
              <a:gd name="T71" fmla="*/ 890 h 1018"/>
              <a:gd name="T72" fmla="*/ 506 w 915"/>
              <a:gd name="T73" fmla="*/ 976 h 1018"/>
              <a:gd name="T74" fmla="*/ 528 w 915"/>
              <a:gd name="T75" fmla="*/ 980 h 1018"/>
              <a:gd name="T76" fmla="*/ 588 w 915"/>
              <a:gd name="T77" fmla="*/ 917 h 1018"/>
              <a:gd name="T78" fmla="*/ 654 w 915"/>
              <a:gd name="T79" fmla="*/ 858 h 1018"/>
              <a:gd name="T80" fmla="*/ 688 w 915"/>
              <a:gd name="T81" fmla="*/ 825 h 1018"/>
              <a:gd name="T82" fmla="*/ 702 w 915"/>
              <a:gd name="T83" fmla="*/ 788 h 1018"/>
              <a:gd name="T84" fmla="*/ 731 w 915"/>
              <a:gd name="T85" fmla="*/ 758 h 1018"/>
              <a:gd name="T86" fmla="*/ 734 w 915"/>
              <a:gd name="T87" fmla="*/ 739 h 1018"/>
              <a:gd name="T88" fmla="*/ 712 w 915"/>
              <a:gd name="T89" fmla="*/ 708 h 1018"/>
              <a:gd name="T90" fmla="*/ 759 w 915"/>
              <a:gd name="T91" fmla="*/ 657 h 1018"/>
              <a:gd name="T92" fmla="*/ 909 w 915"/>
              <a:gd name="T93" fmla="*/ 556 h 1018"/>
              <a:gd name="T94" fmla="*/ 911 w 915"/>
              <a:gd name="T95" fmla="*/ 520 h 1018"/>
              <a:gd name="T96" fmla="*/ 902 w 915"/>
              <a:gd name="T97" fmla="*/ 520 h 1018"/>
              <a:gd name="T98" fmla="*/ 891 w 915"/>
              <a:gd name="T99" fmla="*/ 556 h 1018"/>
              <a:gd name="T100" fmla="*/ 744 w 915"/>
              <a:gd name="T101" fmla="*/ 657 h 1018"/>
              <a:gd name="T102" fmla="*/ 690 w 915"/>
              <a:gd name="T103" fmla="*/ 711 h 1018"/>
              <a:gd name="T104" fmla="*/ 689 w 915"/>
              <a:gd name="T105" fmla="*/ 652 h 1018"/>
              <a:gd name="T106" fmla="*/ 716 w 915"/>
              <a:gd name="T107" fmla="*/ 207 h 1018"/>
              <a:gd name="T108" fmla="*/ 700 w 915"/>
              <a:gd name="T109" fmla="*/ 65 h 1018"/>
              <a:gd name="T110" fmla="*/ 666 w 915"/>
              <a:gd name="T111" fmla="*/ 4 h 1018"/>
              <a:gd name="T112" fmla="*/ 642 w 915"/>
              <a:gd name="T113" fmla="*/ 3 h 1018"/>
              <a:gd name="T114" fmla="*/ 621 w 915"/>
              <a:gd name="T115" fmla="*/ 75 h 1018"/>
              <a:gd name="T116" fmla="*/ 598 w 915"/>
              <a:gd name="T117" fmla="*/ 262 h 1018"/>
              <a:gd name="T118" fmla="*/ 568 w 915"/>
              <a:gd name="T119" fmla="*/ 367 h 1018"/>
              <a:gd name="T120" fmla="*/ 556 w 915"/>
              <a:gd name="T121" fmla="*/ 530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5" h="1018">
                <a:moveTo>
                  <a:pt x="556" y="530"/>
                </a:moveTo>
                <a:lnTo>
                  <a:pt x="556" y="530"/>
                </a:lnTo>
                <a:lnTo>
                  <a:pt x="535" y="498"/>
                </a:lnTo>
                <a:lnTo>
                  <a:pt x="481" y="419"/>
                </a:lnTo>
                <a:lnTo>
                  <a:pt x="449" y="373"/>
                </a:lnTo>
                <a:lnTo>
                  <a:pt x="416" y="326"/>
                </a:lnTo>
                <a:lnTo>
                  <a:pt x="384" y="283"/>
                </a:lnTo>
                <a:lnTo>
                  <a:pt x="356" y="247"/>
                </a:lnTo>
                <a:lnTo>
                  <a:pt x="356" y="247"/>
                </a:lnTo>
                <a:lnTo>
                  <a:pt x="341" y="231"/>
                </a:lnTo>
                <a:lnTo>
                  <a:pt x="324" y="214"/>
                </a:lnTo>
                <a:lnTo>
                  <a:pt x="304" y="197"/>
                </a:lnTo>
                <a:lnTo>
                  <a:pt x="283" y="178"/>
                </a:lnTo>
                <a:lnTo>
                  <a:pt x="260" y="161"/>
                </a:lnTo>
                <a:lnTo>
                  <a:pt x="236" y="144"/>
                </a:lnTo>
                <a:lnTo>
                  <a:pt x="212" y="127"/>
                </a:lnTo>
                <a:lnTo>
                  <a:pt x="186" y="111"/>
                </a:lnTo>
                <a:lnTo>
                  <a:pt x="161" y="96"/>
                </a:lnTo>
                <a:lnTo>
                  <a:pt x="138" y="82"/>
                </a:lnTo>
                <a:lnTo>
                  <a:pt x="115" y="71"/>
                </a:lnTo>
                <a:lnTo>
                  <a:pt x="93" y="62"/>
                </a:lnTo>
                <a:lnTo>
                  <a:pt x="72" y="54"/>
                </a:lnTo>
                <a:lnTo>
                  <a:pt x="55" y="49"/>
                </a:lnTo>
                <a:lnTo>
                  <a:pt x="39" y="47"/>
                </a:lnTo>
                <a:lnTo>
                  <a:pt x="32" y="48"/>
                </a:lnTo>
                <a:lnTo>
                  <a:pt x="26" y="48"/>
                </a:lnTo>
                <a:lnTo>
                  <a:pt x="26" y="48"/>
                </a:lnTo>
                <a:lnTo>
                  <a:pt x="21" y="50"/>
                </a:lnTo>
                <a:lnTo>
                  <a:pt x="16" y="53"/>
                </a:lnTo>
                <a:lnTo>
                  <a:pt x="13" y="55"/>
                </a:lnTo>
                <a:lnTo>
                  <a:pt x="9" y="59"/>
                </a:lnTo>
                <a:lnTo>
                  <a:pt x="4" y="66"/>
                </a:lnTo>
                <a:lnTo>
                  <a:pt x="2" y="78"/>
                </a:lnTo>
                <a:lnTo>
                  <a:pt x="0" y="89"/>
                </a:lnTo>
                <a:lnTo>
                  <a:pt x="0" y="101"/>
                </a:lnTo>
                <a:lnTo>
                  <a:pt x="3" y="116"/>
                </a:lnTo>
                <a:lnTo>
                  <a:pt x="5" y="130"/>
                </a:lnTo>
                <a:lnTo>
                  <a:pt x="13" y="160"/>
                </a:lnTo>
                <a:lnTo>
                  <a:pt x="23" y="192"/>
                </a:lnTo>
                <a:lnTo>
                  <a:pt x="31" y="221"/>
                </a:lnTo>
                <a:lnTo>
                  <a:pt x="39" y="247"/>
                </a:lnTo>
                <a:lnTo>
                  <a:pt x="39" y="247"/>
                </a:lnTo>
                <a:lnTo>
                  <a:pt x="53" y="312"/>
                </a:lnTo>
                <a:lnTo>
                  <a:pt x="73" y="400"/>
                </a:lnTo>
                <a:lnTo>
                  <a:pt x="84" y="444"/>
                </a:lnTo>
                <a:lnTo>
                  <a:pt x="95" y="483"/>
                </a:lnTo>
                <a:lnTo>
                  <a:pt x="105" y="515"/>
                </a:lnTo>
                <a:lnTo>
                  <a:pt x="110" y="529"/>
                </a:lnTo>
                <a:lnTo>
                  <a:pt x="115" y="537"/>
                </a:lnTo>
                <a:lnTo>
                  <a:pt x="115" y="537"/>
                </a:lnTo>
                <a:lnTo>
                  <a:pt x="121" y="552"/>
                </a:lnTo>
                <a:lnTo>
                  <a:pt x="123" y="561"/>
                </a:lnTo>
                <a:lnTo>
                  <a:pt x="125" y="568"/>
                </a:lnTo>
                <a:lnTo>
                  <a:pt x="125" y="572"/>
                </a:lnTo>
                <a:lnTo>
                  <a:pt x="126" y="576"/>
                </a:lnTo>
                <a:lnTo>
                  <a:pt x="130" y="579"/>
                </a:lnTo>
                <a:lnTo>
                  <a:pt x="136" y="584"/>
                </a:lnTo>
                <a:lnTo>
                  <a:pt x="148" y="592"/>
                </a:lnTo>
                <a:lnTo>
                  <a:pt x="148" y="592"/>
                </a:lnTo>
                <a:lnTo>
                  <a:pt x="157" y="595"/>
                </a:lnTo>
                <a:lnTo>
                  <a:pt x="166" y="600"/>
                </a:lnTo>
                <a:lnTo>
                  <a:pt x="191" y="609"/>
                </a:lnTo>
                <a:lnTo>
                  <a:pt x="249" y="626"/>
                </a:lnTo>
                <a:lnTo>
                  <a:pt x="276" y="636"/>
                </a:lnTo>
                <a:lnTo>
                  <a:pt x="299" y="644"/>
                </a:lnTo>
                <a:lnTo>
                  <a:pt x="309" y="648"/>
                </a:lnTo>
                <a:lnTo>
                  <a:pt x="316" y="653"/>
                </a:lnTo>
                <a:lnTo>
                  <a:pt x="323" y="657"/>
                </a:lnTo>
                <a:lnTo>
                  <a:pt x="325" y="662"/>
                </a:lnTo>
                <a:lnTo>
                  <a:pt x="325" y="662"/>
                </a:lnTo>
                <a:lnTo>
                  <a:pt x="327" y="669"/>
                </a:lnTo>
                <a:lnTo>
                  <a:pt x="331" y="676"/>
                </a:lnTo>
                <a:lnTo>
                  <a:pt x="336" y="686"/>
                </a:lnTo>
                <a:lnTo>
                  <a:pt x="337" y="690"/>
                </a:lnTo>
                <a:lnTo>
                  <a:pt x="336" y="694"/>
                </a:lnTo>
                <a:lnTo>
                  <a:pt x="331" y="697"/>
                </a:lnTo>
                <a:lnTo>
                  <a:pt x="325" y="700"/>
                </a:lnTo>
                <a:lnTo>
                  <a:pt x="325" y="700"/>
                </a:lnTo>
                <a:lnTo>
                  <a:pt x="318" y="702"/>
                </a:lnTo>
                <a:lnTo>
                  <a:pt x="313" y="706"/>
                </a:lnTo>
                <a:lnTo>
                  <a:pt x="308" y="711"/>
                </a:lnTo>
                <a:lnTo>
                  <a:pt x="300" y="715"/>
                </a:lnTo>
                <a:lnTo>
                  <a:pt x="291" y="719"/>
                </a:lnTo>
                <a:lnTo>
                  <a:pt x="277" y="723"/>
                </a:lnTo>
                <a:lnTo>
                  <a:pt x="256" y="728"/>
                </a:lnTo>
                <a:lnTo>
                  <a:pt x="228" y="732"/>
                </a:lnTo>
                <a:lnTo>
                  <a:pt x="228" y="732"/>
                </a:lnTo>
                <a:lnTo>
                  <a:pt x="171" y="739"/>
                </a:lnTo>
                <a:lnTo>
                  <a:pt x="150" y="744"/>
                </a:lnTo>
                <a:lnTo>
                  <a:pt x="133" y="748"/>
                </a:lnTo>
                <a:lnTo>
                  <a:pt x="120" y="753"/>
                </a:lnTo>
                <a:lnTo>
                  <a:pt x="110" y="759"/>
                </a:lnTo>
                <a:lnTo>
                  <a:pt x="104" y="765"/>
                </a:lnTo>
                <a:lnTo>
                  <a:pt x="99" y="771"/>
                </a:lnTo>
                <a:lnTo>
                  <a:pt x="99" y="771"/>
                </a:lnTo>
                <a:lnTo>
                  <a:pt x="95" y="782"/>
                </a:lnTo>
                <a:lnTo>
                  <a:pt x="94" y="790"/>
                </a:lnTo>
                <a:lnTo>
                  <a:pt x="95" y="797"/>
                </a:lnTo>
                <a:lnTo>
                  <a:pt x="98" y="808"/>
                </a:lnTo>
                <a:lnTo>
                  <a:pt x="98" y="808"/>
                </a:lnTo>
                <a:lnTo>
                  <a:pt x="100" y="820"/>
                </a:lnTo>
                <a:lnTo>
                  <a:pt x="100" y="828"/>
                </a:lnTo>
                <a:lnTo>
                  <a:pt x="96" y="845"/>
                </a:lnTo>
                <a:lnTo>
                  <a:pt x="96" y="845"/>
                </a:lnTo>
                <a:lnTo>
                  <a:pt x="96" y="850"/>
                </a:lnTo>
                <a:lnTo>
                  <a:pt x="99" y="853"/>
                </a:lnTo>
                <a:lnTo>
                  <a:pt x="104" y="856"/>
                </a:lnTo>
                <a:lnTo>
                  <a:pt x="109" y="860"/>
                </a:lnTo>
                <a:lnTo>
                  <a:pt x="114" y="862"/>
                </a:lnTo>
                <a:lnTo>
                  <a:pt x="118" y="866"/>
                </a:lnTo>
                <a:lnTo>
                  <a:pt x="122" y="869"/>
                </a:lnTo>
                <a:lnTo>
                  <a:pt x="123" y="876"/>
                </a:lnTo>
                <a:lnTo>
                  <a:pt x="123" y="876"/>
                </a:lnTo>
                <a:lnTo>
                  <a:pt x="123" y="881"/>
                </a:lnTo>
                <a:lnTo>
                  <a:pt x="122" y="887"/>
                </a:lnTo>
                <a:lnTo>
                  <a:pt x="120" y="895"/>
                </a:lnTo>
                <a:lnTo>
                  <a:pt x="118" y="899"/>
                </a:lnTo>
                <a:lnTo>
                  <a:pt x="118" y="903"/>
                </a:lnTo>
                <a:lnTo>
                  <a:pt x="121" y="906"/>
                </a:lnTo>
                <a:lnTo>
                  <a:pt x="125" y="910"/>
                </a:lnTo>
                <a:lnTo>
                  <a:pt x="125" y="910"/>
                </a:lnTo>
                <a:lnTo>
                  <a:pt x="132" y="913"/>
                </a:lnTo>
                <a:lnTo>
                  <a:pt x="139" y="914"/>
                </a:lnTo>
                <a:lnTo>
                  <a:pt x="155" y="914"/>
                </a:lnTo>
                <a:lnTo>
                  <a:pt x="163" y="915"/>
                </a:lnTo>
                <a:lnTo>
                  <a:pt x="165" y="915"/>
                </a:lnTo>
                <a:lnTo>
                  <a:pt x="168" y="917"/>
                </a:lnTo>
                <a:lnTo>
                  <a:pt x="170" y="920"/>
                </a:lnTo>
                <a:lnTo>
                  <a:pt x="171" y="922"/>
                </a:lnTo>
                <a:lnTo>
                  <a:pt x="171" y="926"/>
                </a:lnTo>
                <a:lnTo>
                  <a:pt x="171" y="931"/>
                </a:lnTo>
                <a:lnTo>
                  <a:pt x="171" y="931"/>
                </a:lnTo>
                <a:lnTo>
                  <a:pt x="169" y="937"/>
                </a:lnTo>
                <a:lnTo>
                  <a:pt x="165" y="943"/>
                </a:lnTo>
                <a:lnTo>
                  <a:pt x="160" y="948"/>
                </a:lnTo>
                <a:lnTo>
                  <a:pt x="154" y="954"/>
                </a:lnTo>
                <a:lnTo>
                  <a:pt x="139" y="965"/>
                </a:lnTo>
                <a:lnTo>
                  <a:pt x="122" y="976"/>
                </a:lnTo>
                <a:lnTo>
                  <a:pt x="93" y="996"/>
                </a:lnTo>
                <a:lnTo>
                  <a:pt x="84" y="1004"/>
                </a:lnTo>
                <a:lnTo>
                  <a:pt x="83" y="1006"/>
                </a:lnTo>
                <a:lnTo>
                  <a:pt x="83" y="1007"/>
                </a:lnTo>
                <a:lnTo>
                  <a:pt x="83" y="1007"/>
                </a:lnTo>
                <a:lnTo>
                  <a:pt x="84" y="1008"/>
                </a:lnTo>
                <a:lnTo>
                  <a:pt x="86" y="1010"/>
                </a:lnTo>
                <a:lnTo>
                  <a:pt x="94" y="1008"/>
                </a:lnTo>
                <a:lnTo>
                  <a:pt x="102" y="1005"/>
                </a:lnTo>
                <a:lnTo>
                  <a:pt x="114" y="1000"/>
                </a:lnTo>
                <a:lnTo>
                  <a:pt x="137" y="989"/>
                </a:lnTo>
                <a:lnTo>
                  <a:pt x="149" y="984"/>
                </a:lnTo>
                <a:lnTo>
                  <a:pt x="159" y="980"/>
                </a:lnTo>
                <a:lnTo>
                  <a:pt x="159" y="980"/>
                </a:lnTo>
                <a:lnTo>
                  <a:pt x="175" y="974"/>
                </a:lnTo>
                <a:lnTo>
                  <a:pt x="190" y="969"/>
                </a:lnTo>
                <a:lnTo>
                  <a:pt x="198" y="968"/>
                </a:lnTo>
                <a:lnTo>
                  <a:pt x="206" y="968"/>
                </a:lnTo>
                <a:lnTo>
                  <a:pt x="214" y="969"/>
                </a:lnTo>
                <a:lnTo>
                  <a:pt x="224" y="972"/>
                </a:lnTo>
                <a:lnTo>
                  <a:pt x="224" y="972"/>
                </a:lnTo>
                <a:lnTo>
                  <a:pt x="241" y="975"/>
                </a:lnTo>
                <a:lnTo>
                  <a:pt x="251" y="979"/>
                </a:lnTo>
                <a:lnTo>
                  <a:pt x="256" y="980"/>
                </a:lnTo>
                <a:lnTo>
                  <a:pt x="259" y="983"/>
                </a:lnTo>
                <a:lnTo>
                  <a:pt x="262" y="986"/>
                </a:lnTo>
                <a:lnTo>
                  <a:pt x="265" y="992"/>
                </a:lnTo>
                <a:lnTo>
                  <a:pt x="265" y="992"/>
                </a:lnTo>
                <a:lnTo>
                  <a:pt x="270" y="999"/>
                </a:lnTo>
                <a:lnTo>
                  <a:pt x="273" y="1005"/>
                </a:lnTo>
                <a:lnTo>
                  <a:pt x="280" y="1010"/>
                </a:lnTo>
                <a:lnTo>
                  <a:pt x="284" y="1015"/>
                </a:lnTo>
                <a:lnTo>
                  <a:pt x="289" y="1017"/>
                </a:lnTo>
                <a:lnTo>
                  <a:pt x="295" y="1018"/>
                </a:lnTo>
                <a:lnTo>
                  <a:pt x="299" y="1018"/>
                </a:lnTo>
                <a:lnTo>
                  <a:pt x="303" y="1016"/>
                </a:lnTo>
                <a:lnTo>
                  <a:pt x="303" y="1016"/>
                </a:lnTo>
                <a:lnTo>
                  <a:pt x="307" y="1011"/>
                </a:lnTo>
                <a:lnTo>
                  <a:pt x="309" y="1006"/>
                </a:lnTo>
                <a:lnTo>
                  <a:pt x="311" y="1000"/>
                </a:lnTo>
                <a:lnTo>
                  <a:pt x="314" y="994"/>
                </a:lnTo>
                <a:lnTo>
                  <a:pt x="319" y="986"/>
                </a:lnTo>
                <a:lnTo>
                  <a:pt x="325" y="981"/>
                </a:lnTo>
                <a:lnTo>
                  <a:pt x="334" y="976"/>
                </a:lnTo>
                <a:lnTo>
                  <a:pt x="346" y="974"/>
                </a:lnTo>
                <a:lnTo>
                  <a:pt x="346" y="974"/>
                </a:lnTo>
                <a:lnTo>
                  <a:pt x="359" y="972"/>
                </a:lnTo>
                <a:lnTo>
                  <a:pt x="370" y="969"/>
                </a:lnTo>
                <a:lnTo>
                  <a:pt x="380" y="965"/>
                </a:lnTo>
                <a:lnTo>
                  <a:pt x="389" y="960"/>
                </a:lnTo>
                <a:lnTo>
                  <a:pt x="395" y="957"/>
                </a:lnTo>
                <a:lnTo>
                  <a:pt x="400" y="953"/>
                </a:lnTo>
                <a:lnTo>
                  <a:pt x="406" y="947"/>
                </a:lnTo>
                <a:lnTo>
                  <a:pt x="406" y="947"/>
                </a:lnTo>
                <a:lnTo>
                  <a:pt x="407" y="946"/>
                </a:lnTo>
                <a:lnTo>
                  <a:pt x="411" y="946"/>
                </a:lnTo>
                <a:lnTo>
                  <a:pt x="417" y="947"/>
                </a:lnTo>
                <a:lnTo>
                  <a:pt x="421" y="948"/>
                </a:lnTo>
                <a:lnTo>
                  <a:pt x="425" y="948"/>
                </a:lnTo>
                <a:lnTo>
                  <a:pt x="427" y="948"/>
                </a:lnTo>
                <a:lnTo>
                  <a:pt x="430" y="946"/>
                </a:lnTo>
                <a:lnTo>
                  <a:pt x="430" y="946"/>
                </a:lnTo>
                <a:lnTo>
                  <a:pt x="460" y="897"/>
                </a:lnTo>
                <a:lnTo>
                  <a:pt x="481" y="866"/>
                </a:lnTo>
                <a:lnTo>
                  <a:pt x="491" y="853"/>
                </a:lnTo>
                <a:lnTo>
                  <a:pt x="497" y="846"/>
                </a:lnTo>
                <a:lnTo>
                  <a:pt x="497" y="846"/>
                </a:lnTo>
                <a:lnTo>
                  <a:pt x="509" y="836"/>
                </a:lnTo>
                <a:lnTo>
                  <a:pt x="523" y="826"/>
                </a:lnTo>
                <a:lnTo>
                  <a:pt x="540" y="815"/>
                </a:lnTo>
                <a:lnTo>
                  <a:pt x="540" y="815"/>
                </a:lnTo>
                <a:lnTo>
                  <a:pt x="534" y="824"/>
                </a:lnTo>
                <a:lnTo>
                  <a:pt x="523" y="845"/>
                </a:lnTo>
                <a:lnTo>
                  <a:pt x="517" y="858"/>
                </a:lnTo>
                <a:lnTo>
                  <a:pt x="512" y="871"/>
                </a:lnTo>
                <a:lnTo>
                  <a:pt x="508" y="882"/>
                </a:lnTo>
                <a:lnTo>
                  <a:pt x="506" y="890"/>
                </a:lnTo>
                <a:lnTo>
                  <a:pt x="506" y="890"/>
                </a:lnTo>
                <a:lnTo>
                  <a:pt x="505" y="914"/>
                </a:lnTo>
                <a:lnTo>
                  <a:pt x="503" y="928"/>
                </a:lnTo>
                <a:lnTo>
                  <a:pt x="502" y="944"/>
                </a:lnTo>
                <a:lnTo>
                  <a:pt x="502" y="959"/>
                </a:lnTo>
                <a:lnTo>
                  <a:pt x="505" y="972"/>
                </a:lnTo>
                <a:lnTo>
                  <a:pt x="506" y="976"/>
                </a:lnTo>
                <a:lnTo>
                  <a:pt x="509" y="980"/>
                </a:lnTo>
                <a:lnTo>
                  <a:pt x="512" y="983"/>
                </a:lnTo>
                <a:lnTo>
                  <a:pt x="517" y="984"/>
                </a:lnTo>
                <a:lnTo>
                  <a:pt x="517" y="984"/>
                </a:lnTo>
                <a:lnTo>
                  <a:pt x="522" y="983"/>
                </a:lnTo>
                <a:lnTo>
                  <a:pt x="528" y="980"/>
                </a:lnTo>
                <a:lnTo>
                  <a:pt x="534" y="976"/>
                </a:lnTo>
                <a:lnTo>
                  <a:pt x="540" y="972"/>
                </a:lnTo>
                <a:lnTo>
                  <a:pt x="552" y="960"/>
                </a:lnTo>
                <a:lnTo>
                  <a:pt x="565" y="947"/>
                </a:lnTo>
                <a:lnTo>
                  <a:pt x="577" y="932"/>
                </a:lnTo>
                <a:lnTo>
                  <a:pt x="588" y="917"/>
                </a:lnTo>
                <a:lnTo>
                  <a:pt x="602" y="898"/>
                </a:lnTo>
                <a:lnTo>
                  <a:pt x="602" y="898"/>
                </a:lnTo>
                <a:lnTo>
                  <a:pt x="611" y="888"/>
                </a:lnTo>
                <a:lnTo>
                  <a:pt x="623" y="878"/>
                </a:lnTo>
                <a:lnTo>
                  <a:pt x="636" y="868"/>
                </a:lnTo>
                <a:lnTo>
                  <a:pt x="654" y="858"/>
                </a:lnTo>
                <a:lnTo>
                  <a:pt x="654" y="858"/>
                </a:lnTo>
                <a:lnTo>
                  <a:pt x="669" y="850"/>
                </a:lnTo>
                <a:lnTo>
                  <a:pt x="677" y="845"/>
                </a:lnTo>
                <a:lnTo>
                  <a:pt x="677" y="845"/>
                </a:lnTo>
                <a:lnTo>
                  <a:pt x="682" y="837"/>
                </a:lnTo>
                <a:lnTo>
                  <a:pt x="688" y="825"/>
                </a:lnTo>
                <a:lnTo>
                  <a:pt x="688" y="825"/>
                </a:lnTo>
                <a:lnTo>
                  <a:pt x="693" y="809"/>
                </a:lnTo>
                <a:lnTo>
                  <a:pt x="695" y="801"/>
                </a:lnTo>
                <a:lnTo>
                  <a:pt x="698" y="793"/>
                </a:lnTo>
                <a:lnTo>
                  <a:pt x="700" y="791"/>
                </a:lnTo>
                <a:lnTo>
                  <a:pt x="702" y="788"/>
                </a:lnTo>
                <a:lnTo>
                  <a:pt x="702" y="788"/>
                </a:lnTo>
                <a:lnTo>
                  <a:pt x="711" y="781"/>
                </a:lnTo>
                <a:lnTo>
                  <a:pt x="720" y="774"/>
                </a:lnTo>
                <a:lnTo>
                  <a:pt x="727" y="766"/>
                </a:lnTo>
                <a:lnTo>
                  <a:pt x="729" y="761"/>
                </a:lnTo>
                <a:lnTo>
                  <a:pt x="731" y="758"/>
                </a:lnTo>
                <a:lnTo>
                  <a:pt x="731" y="758"/>
                </a:lnTo>
                <a:lnTo>
                  <a:pt x="732" y="746"/>
                </a:lnTo>
                <a:lnTo>
                  <a:pt x="732" y="743"/>
                </a:lnTo>
                <a:lnTo>
                  <a:pt x="732" y="743"/>
                </a:lnTo>
                <a:lnTo>
                  <a:pt x="733" y="742"/>
                </a:lnTo>
                <a:lnTo>
                  <a:pt x="734" y="739"/>
                </a:lnTo>
                <a:lnTo>
                  <a:pt x="733" y="735"/>
                </a:lnTo>
                <a:lnTo>
                  <a:pt x="731" y="728"/>
                </a:lnTo>
                <a:lnTo>
                  <a:pt x="731" y="728"/>
                </a:lnTo>
                <a:lnTo>
                  <a:pt x="725" y="721"/>
                </a:lnTo>
                <a:lnTo>
                  <a:pt x="718" y="715"/>
                </a:lnTo>
                <a:lnTo>
                  <a:pt x="712" y="708"/>
                </a:lnTo>
                <a:lnTo>
                  <a:pt x="706" y="708"/>
                </a:lnTo>
                <a:lnTo>
                  <a:pt x="701" y="707"/>
                </a:lnTo>
                <a:lnTo>
                  <a:pt x="701" y="707"/>
                </a:lnTo>
                <a:lnTo>
                  <a:pt x="717" y="691"/>
                </a:lnTo>
                <a:lnTo>
                  <a:pt x="736" y="675"/>
                </a:lnTo>
                <a:lnTo>
                  <a:pt x="759" y="657"/>
                </a:lnTo>
                <a:lnTo>
                  <a:pt x="759" y="657"/>
                </a:lnTo>
                <a:lnTo>
                  <a:pt x="796" y="632"/>
                </a:lnTo>
                <a:lnTo>
                  <a:pt x="845" y="600"/>
                </a:lnTo>
                <a:lnTo>
                  <a:pt x="888" y="572"/>
                </a:lnTo>
                <a:lnTo>
                  <a:pt x="903" y="562"/>
                </a:lnTo>
                <a:lnTo>
                  <a:pt x="909" y="556"/>
                </a:lnTo>
                <a:lnTo>
                  <a:pt x="909" y="556"/>
                </a:lnTo>
                <a:lnTo>
                  <a:pt x="913" y="549"/>
                </a:lnTo>
                <a:lnTo>
                  <a:pt x="915" y="536"/>
                </a:lnTo>
                <a:lnTo>
                  <a:pt x="915" y="530"/>
                </a:lnTo>
                <a:lnTo>
                  <a:pt x="914" y="525"/>
                </a:lnTo>
                <a:lnTo>
                  <a:pt x="911" y="520"/>
                </a:lnTo>
                <a:lnTo>
                  <a:pt x="907" y="517"/>
                </a:lnTo>
                <a:lnTo>
                  <a:pt x="907" y="517"/>
                </a:lnTo>
                <a:lnTo>
                  <a:pt x="903" y="515"/>
                </a:lnTo>
                <a:lnTo>
                  <a:pt x="902" y="515"/>
                </a:lnTo>
                <a:lnTo>
                  <a:pt x="902" y="517"/>
                </a:lnTo>
                <a:lnTo>
                  <a:pt x="902" y="520"/>
                </a:lnTo>
                <a:lnTo>
                  <a:pt x="902" y="526"/>
                </a:lnTo>
                <a:lnTo>
                  <a:pt x="902" y="533"/>
                </a:lnTo>
                <a:lnTo>
                  <a:pt x="900" y="540"/>
                </a:lnTo>
                <a:lnTo>
                  <a:pt x="897" y="549"/>
                </a:lnTo>
                <a:lnTo>
                  <a:pt x="894" y="552"/>
                </a:lnTo>
                <a:lnTo>
                  <a:pt x="891" y="556"/>
                </a:lnTo>
                <a:lnTo>
                  <a:pt x="891" y="556"/>
                </a:lnTo>
                <a:lnTo>
                  <a:pt x="878" y="566"/>
                </a:lnTo>
                <a:lnTo>
                  <a:pt x="860" y="579"/>
                </a:lnTo>
                <a:lnTo>
                  <a:pt x="814" y="610"/>
                </a:lnTo>
                <a:lnTo>
                  <a:pt x="744" y="657"/>
                </a:lnTo>
                <a:lnTo>
                  <a:pt x="744" y="657"/>
                </a:lnTo>
                <a:lnTo>
                  <a:pt x="737" y="662"/>
                </a:lnTo>
                <a:lnTo>
                  <a:pt x="729" y="669"/>
                </a:lnTo>
                <a:lnTo>
                  <a:pt x="714" y="684"/>
                </a:lnTo>
                <a:lnTo>
                  <a:pt x="694" y="706"/>
                </a:lnTo>
                <a:lnTo>
                  <a:pt x="690" y="711"/>
                </a:lnTo>
                <a:lnTo>
                  <a:pt x="690" y="711"/>
                </a:lnTo>
                <a:lnTo>
                  <a:pt x="686" y="708"/>
                </a:lnTo>
                <a:lnTo>
                  <a:pt x="683" y="707"/>
                </a:lnTo>
                <a:lnTo>
                  <a:pt x="682" y="706"/>
                </a:lnTo>
                <a:lnTo>
                  <a:pt x="682" y="706"/>
                </a:lnTo>
                <a:lnTo>
                  <a:pt x="685" y="681"/>
                </a:lnTo>
                <a:lnTo>
                  <a:pt x="689" y="652"/>
                </a:lnTo>
                <a:lnTo>
                  <a:pt x="693" y="611"/>
                </a:lnTo>
                <a:lnTo>
                  <a:pt x="693" y="611"/>
                </a:lnTo>
                <a:lnTo>
                  <a:pt x="712" y="306"/>
                </a:lnTo>
                <a:lnTo>
                  <a:pt x="712" y="306"/>
                </a:lnTo>
                <a:lnTo>
                  <a:pt x="715" y="264"/>
                </a:lnTo>
                <a:lnTo>
                  <a:pt x="716" y="207"/>
                </a:lnTo>
                <a:lnTo>
                  <a:pt x="716" y="176"/>
                </a:lnTo>
                <a:lnTo>
                  <a:pt x="715" y="145"/>
                </a:lnTo>
                <a:lnTo>
                  <a:pt x="711" y="116"/>
                </a:lnTo>
                <a:lnTo>
                  <a:pt x="706" y="89"/>
                </a:lnTo>
                <a:lnTo>
                  <a:pt x="706" y="89"/>
                </a:lnTo>
                <a:lnTo>
                  <a:pt x="700" y="65"/>
                </a:lnTo>
                <a:lnTo>
                  <a:pt x="693" y="44"/>
                </a:lnTo>
                <a:lnTo>
                  <a:pt x="686" y="28"/>
                </a:lnTo>
                <a:lnTo>
                  <a:pt x="678" y="16"/>
                </a:lnTo>
                <a:lnTo>
                  <a:pt x="674" y="11"/>
                </a:lnTo>
                <a:lnTo>
                  <a:pt x="670" y="6"/>
                </a:lnTo>
                <a:lnTo>
                  <a:pt x="666" y="4"/>
                </a:lnTo>
                <a:lnTo>
                  <a:pt x="662" y="1"/>
                </a:lnTo>
                <a:lnTo>
                  <a:pt x="657" y="0"/>
                </a:lnTo>
                <a:lnTo>
                  <a:pt x="652" y="0"/>
                </a:lnTo>
                <a:lnTo>
                  <a:pt x="647" y="1"/>
                </a:lnTo>
                <a:lnTo>
                  <a:pt x="642" y="3"/>
                </a:lnTo>
                <a:lnTo>
                  <a:pt x="642" y="3"/>
                </a:lnTo>
                <a:lnTo>
                  <a:pt x="640" y="5"/>
                </a:lnTo>
                <a:lnTo>
                  <a:pt x="637" y="7"/>
                </a:lnTo>
                <a:lnTo>
                  <a:pt x="632" y="15"/>
                </a:lnTo>
                <a:lnTo>
                  <a:pt x="629" y="26"/>
                </a:lnTo>
                <a:lnTo>
                  <a:pt x="626" y="41"/>
                </a:lnTo>
                <a:lnTo>
                  <a:pt x="621" y="75"/>
                </a:lnTo>
                <a:lnTo>
                  <a:pt x="616" y="117"/>
                </a:lnTo>
                <a:lnTo>
                  <a:pt x="613" y="161"/>
                </a:lnTo>
                <a:lnTo>
                  <a:pt x="608" y="205"/>
                </a:lnTo>
                <a:lnTo>
                  <a:pt x="605" y="226"/>
                </a:lnTo>
                <a:lnTo>
                  <a:pt x="602" y="245"/>
                </a:lnTo>
                <a:lnTo>
                  <a:pt x="598" y="262"/>
                </a:lnTo>
                <a:lnTo>
                  <a:pt x="593" y="277"/>
                </a:lnTo>
                <a:lnTo>
                  <a:pt x="593" y="277"/>
                </a:lnTo>
                <a:lnTo>
                  <a:pt x="584" y="304"/>
                </a:lnTo>
                <a:lnTo>
                  <a:pt x="577" y="326"/>
                </a:lnTo>
                <a:lnTo>
                  <a:pt x="572" y="348"/>
                </a:lnTo>
                <a:lnTo>
                  <a:pt x="568" y="367"/>
                </a:lnTo>
                <a:lnTo>
                  <a:pt x="564" y="400"/>
                </a:lnTo>
                <a:lnTo>
                  <a:pt x="561" y="428"/>
                </a:lnTo>
                <a:lnTo>
                  <a:pt x="561" y="428"/>
                </a:lnTo>
                <a:lnTo>
                  <a:pt x="559" y="460"/>
                </a:lnTo>
                <a:lnTo>
                  <a:pt x="557" y="493"/>
                </a:lnTo>
                <a:lnTo>
                  <a:pt x="556" y="530"/>
                </a:lnTo>
                <a:lnTo>
                  <a:pt x="556" y="530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pptx794_チョウチョのシルエット（１）</dc:title>
  <dc:subject>pptx794_チョウチョのシルエット（１）</dc:subject>
  <dc:creator>Digipot.net</dc:creator>
  <cp:revision>1</cp:revision>
  <dcterms:created xsi:type="dcterms:W3CDTF">2018-05-20T00:31:01Z</dcterms:created>
  <dcterms:modified xsi:type="dcterms:W3CDTF">2018-06-22T01:09:35Z</dcterms:modified>
  <cp:version>1</cp:version>
</cp:coreProperties>
</file>